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22c4c6611f4d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ba0d347b0e4c99"/>
  </p:sldMasterIdLst>
  <p:sldIdLst>
    <p:sldId xmlns:r="http://schemas.openxmlformats.org/officeDocument/2006/relationships" id="256" r:id="Rf5ab9a1bca644b5d"/>
    <p:sldId xmlns:r="http://schemas.openxmlformats.org/officeDocument/2006/relationships" id="257" r:id="R9d462a659a414c8c"/>
    <p:sldId xmlns:r="http://schemas.openxmlformats.org/officeDocument/2006/relationships" id="258" r:id="R87e0cc05b6534cc1"/>
    <p:sldId xmlns:r="http://schemas.openxmlformats.org/officeDocument/2006/relationships" id="259" r:id="R73fc3f164cc54c65"/>
    <p:sldId xmlns:r="http://schemas.openxmlformats.org/officeDocument/2006/relationships" id="260" r:id="R04bee64cb8ff4e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ba0d347b0e4c99" /><Relationship Type="http://schemas.openxmlformats.org/officeDocument/2006/relationships/slide" Target="/ppt/slides/slide1.xml" Id="Rf5ab9a1bca644b5d" /><Relationship Type="http://schemas.openxmlformats.org/officeDocument/2006/relationships/slide" Target="/ppt/slides/slide2.xml" Id="R9d462a659a414c8c" /><Relationship Type="http://schemas.openxmlformats.org/officeDocument/2006/relationships/slide" Target="/ppt/slides/slide3.xml" Id="R87e0cc05b6534cc1" /><Relationship Type="http://schemas.openxmlformats.org/officeDocument/2006/relationships/slide" Target="/ppt/slides/slide4.xml" Id="R73fc3f164cc54c65" /><Relationship Type="http://schemas.openxmlformats.org/officeDocument/2006/relationships/slide" Target="/ppt/slides/slide5.xml" Id="R04bee64cb8ff4e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3d9b135c9b45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628e6ef584309" /><Relationship Type="http://schemas.openxmlformats.org/officeDocument/2006/relationships/theme" Target="/ppt/slideMasters/theme/theme1.xml" Id="R6cdb7d706b8742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4628e6ef5843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89a03d2f74a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718c4194243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080994ca04f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5093fcf7241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d461858a34f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KOMMUNE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postmottak@strand.kommune.no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964 978 751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 KOMMUNE</a:t>
            </a:r>
          </a:p>
        </p:txBody>
      </p:sp>
    </p:spTree>
  </p:cSld>
  <p:clrMapOvr>
    <a:masterClrMapping xmlns:a="http://schemas.openxmlformats.org/drawingml/2006/main"/>
  </p:clrMapOvr>
</p:sld>
</file>