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3ea970575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19eba4aa44532"/>
  </p:sldMasterIdLst>
  <p:sldIdLst>
    <p:sldId xmlns:r="http://schemas.openxmlformats.org/officeDocument/2006/relationships" id="256" r:id="Refb6c7df571c419f"/>
    <p:sldId xmlns:r="http://schemas.openxmlformats.org/officeDocument/2006/relationships" id="257" r:id="R0f2e5577c56641fa"/>
    <p:sldId xmlns:r="http://schemas.openxmlformats.org/officeDocument/2006/relationships" id="258" r:id="Ra85c6fc2290249fb"/>
    <p:sldId xmlns:r="http://schemas.openxmlformats.org/officeDocument/2006/relationships" id="259" r:id="R9f36925d1d4446f0"/>
    <p:sldId xmlns:r="http://schemas.openxmlformats.org/officeDocument/2006/relationships" id="260" r:id="R822538405644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19eba4aa44532" /><Relationship Type="http://schemas.openxmlformats.org/officeDocument/2006/relationships/slide" Target="/ppt/slides/slide1.xml" Id="Refb6c7df571c419f" /><Relationship Type="http://schemas.openxmlformats.org/officeDocument/2006/relationships/slide" Target="/ppt/slides/slide2.xml" Id="R0f2e5577c56641fa" /><Relationship Type="http://schemas.openxmlformats.org/officeDocument/2006/relationships/slide" Target="/ppt/slides/slide3.xml" Id="Ra85c6fc2290249fb" /><Relationship Type="http://schemas.openxmlformats.org/officeDocument/2006/relationships/slide" Target="/ppt/slides/slide4.xml" Id="R9f36925d1d4446f0" /><Relationship Type="http://schemas.openxmlformats.org/officeDocument/2006/relationships/slide" Target="/ppt/slides/slide5.xml" Id="R822538405644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b42bff2e2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61d9102e45a2" /><Relationship Type="http://schemas.openxmlformats.org/officeDocument/2006/relationships/theme" Target="/ppt/slideMasters/theme/theme1.xml" Id="R28be3dc1c8b1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361d9102e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60ea976b3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219a4351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7f32ba66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796516daf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48ed5e10b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