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3a4740014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571623f3f4a6d"/>
  </p:sldMasterIdLst>
  <p:sldIdLst>
    <p:sldId xmlns:r="http://schemas.openxmlformats.org/officeDocument/2006/relationships" id="256" r:id="Re6dfe08de62e4d10"/>
    <p:sldId xmlns:r="http://schemas.openxmlformats.org/officeDocument/2006/relationships" id="257" r:id="R383c6d7b6bcd490d"/>
    <p:sldId xmlns:r="http://schemas.openxmlformats.org/officeDocument/2006/relationships" id="258" r:id="Rf53d8d7b7cab400c"/>
    <p:sldId xmlns:r="http://schemas.openxmlformats.org/officeDocument/2006/relationships" id="259" r:id="Rb4380badebc3426c"/>
    <p:sldId xmlns:r="http://schemas.openxmlformats.org/officeDocument/2006/relationships" id="260" r:id="R98c473f8bb3e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571623f3f4a6d" /><Relationship Type="http://schemas.openxmlformats.org/officeDocument/2006/relationships/slide" Target="/ppt/slides/slide1.xml" Id="Re6dfe08de62e4d10" /><Relationship Type="http://schemas.openxmlformats.org/officeDocument/2006/relationships/slide" Target="/ppt/slides/slide2.xml" Id="R383c6d7b6bcd490d" /><Relationship Type="http://schemas.openxmlformats.org/officeDocument/2006/relationships/slide" Target="/ppt/slides/slide3.xml" Id="Rf53d8d7b7cab400c" /><Relationship Type="http://schemas.openxmlformats.org/officeDocument/2006/relationships/slide" Target="/ppt/slides/slide4.xml" Id="Rb4380badebc3426c" /><Relationship Type="http://schemas.openxmlformats.org/officeDocument/2006/relationships/slide" Target="/ppt/slides/slide5.xml" Id="R98c473f8bb3e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0078183af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987c3a0441fe" /><Relationship Type="http://schemas.openxmlformats.org/officeDocument/2006/relationships/theme" Target="/ppt/slideMasters/theme/theme1.xml" Id="R73c54a042778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1987c3a04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84f2f5b4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56d59497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8a03a67c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33040ddc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fd868e79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