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c40f97d9b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f55fc58584802"/>
  </p:sldMasterIdLst>
  <p:sldIdLst>
    <p:sldId xmlns:r="http://schemas.openxmlformats.org/officeDocument/2006/relationships" id="256" r:id="Rc1f48b970a5941bc"/>
    <p:sldId xmlns:r="http://schemas.openxmlformats.org/officeDocument/2006/relationships" id="257" r:id="Re84583c4c1654e1f"/>
    <p:sldId xmlns:r="http://schemas.openxmlformats.org/officeDocument/2006/relationships" id="258" r:id="R88902f6ce06c4611"/>
    <p:sldId xmlns:r="http://schemas.openxmlformats.org/officeDocument/2006/relationships" id="259" r:id="R5f307165c55c4b54"/>
    <p:sldId xmlns:r="http://schemas.openxmlformats.org/officeDocument/2006/relationships" id="260" r:id="R61f2ecb01de4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f55fc58584802" /><Relationship Type="http://schemas.openxmlformats.org/officeDocument/2006/relationships/slide" Target="/ppt/slides/slide1.xml" Id="Rc1f48b970a5941bc" /><Relationship Type="http://schemas.openxmlformats.org/officeDocument/2006/relationships/slide" Target="/ppt/slides/slide2.xml" Id="Re84583c4c1654e1f" /><Relationship Type="http://schemas.openxmlformats.org/officeDocument/2006/relationships/slide" Target="/ppt/slides/slide3.xml" Id="R88902f6ce06c4611" /><Relationship Type="http://schemas.openxmlformats.org/officeDocument/2006/relationships/slide" Target="/ppt/slides/slide4.xml" Id="R5f307165c55c4b54" /><Relationship Type="http://schemas.openxmlformats.org/officeDocument/2006/relationships/slide" Target="/ppt/slides/slide5.xml" Id="R61f2ecb01de4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bbafce426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be3da680f4225" /><Relationship Type="http://schemas.openxmlformats.org/officeDocument/2006/relationships/theme" Target="/ppt/slideMasters/theme/theme1.xml" Id="R220ce1650c0b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be3da680f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efb018a00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6efa559e244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a0ff616e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11624497f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9646ceefd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 KOMMUNE ble etablert [år] og holder til i Kvitsøy.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4180 Kvitsøy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post@kvitsoy.kommune.no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www.kvitsoy.kommune.no/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