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5ef0d915584a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2eea4ca9d2435f"/>
  </p:sldMasterIdLst>
  <p:sldIdLst>
    <p:sldId xmlns:r="http://schemas.openxmlformats.org/officeDocument/2006/relationships" id="256" r:id="Ref66f71d67514ae0"/>
    <p:sldId xmlns:r="http://schemas.openxmlformats.org/officeDocument/2006/relationships" id="257" r:id="R459972de66754dfa"/>
    <p:sldId xmlns:r="http://schemas.openxmlformats.org/officeDocument/2006/relationships" id="258" r:id="Rc39f33773d5f47ef"/>
    <p:sldId xmlns:r="http://schemas.openxmlformats.org/officeDocument/2006/relationships" id="259" r:id="Ra586ffb6380a45b6"/>
    <p:sldId xmlns:r="http://schemas.openxmlformats.org/officeDocument/2006/relationships" id="260" r:id="Rb2e40b3180a64c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eea4ca9d2435f" /><Relationship Type="http://schemas.openxmlformats.org/officeDocument/2006/relationships/slide" Target="/ppt/slides/slide1.xml" Id="Ref66f71d67514ae0" /><Relationship Type="http://schemas.openxmlformats.org/officeDocument/2006/relationships/slide" Target="/ppt/slides/slide2.xml" Id="R459972de66754dfa" /><Relationship Type="http://schemas.openxmlformats.org/officeDocument/2006/relationships/slide" Target="/ppt/slides/slide3.xml" Id="Rc39f33773d5f47ef" /><Relationship Type="http://schemas.openxmlformats.org/officeDocument/2006/relationships/slide" Target="/ppt/slides/slide4.xml" Id="Ra586ffb6380a45b6" /><Relationship Type="http://schemas.openxmlformats.org/officeDocument/2006/relationships/slide" Target="/ppt/slides/slide5.xml" Id="Rb2e40b3180a64c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aac006b574e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a72e71bf24956" /><Relationship Type="http://schemas.openxmlformats.org/officeDocument/2006/relationships/theme" Target="/ppt/slideMasters/theme/theme1.xml" Id="R63f3d7850e894d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ca72e71bf249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1a6c93eb84e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b4b4aff7144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20f28e9a745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23d9d22fe4e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30e4dbcca47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 KOMMUNE ble etablert [år] og holder til i Bokn.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Boknatunvegen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5561 Bokn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75 25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post@bokn.kommune.no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WWW.BOKN.KOMMUNE.NO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