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f5ff03052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a3ce57e884f95"/>
  </p:sldMasterIdLst>
  <p:sldIdLst>
    <p:sldId xmlns:r="http://schemas.openxmlformats.org/officeDocument/2006/relationships" id="256" r:id="Ra386699629384099"/>
    <p:sldId xmlns:r="http://schemas.openxmlformats.org/officeDocument/2006/relationships" id="257" r:id="R8eb36c87cb374077"/>
    <p:sldId xmlns:r="http://schemas.openxmlformats.org/officeDocument/2006/relationships" id="258" r:id="R3526930777db4d5f"/>
    <p:sldId xmlns:r="http://schemas.openxmlformats.org/officeDocument/2006/relationships" id="259" r:id="R1c6b4f9b31b94332"/>
    <p:sldId xmlns:r="http://schemas.openxmlformats.org/officeDocument/2006/relationships" id="260" r:id="R8d65168931ab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a3ce57e884f95" /><Relationship Type="http://schemas.openxmlformats.org/officeDocument/2006/relationships/slide" Target="/ppt/slides/slide1.xml" Id="Ra386699629384099" /><Relationship Type="http://schemas.openxmlformats.org/officeDocument/2006/relationships/slide" Target="/ppt/slides/slide2.xml" Id="R8eb36c87cb374077" /><Relationship Type="http://schemas.openxmlformats.org/officeDocument/2006/relationships/slide" Target="/ppt/slides/slide3.xml" Id="R3526930777db4d5f" /><Relationship Type="http://schemas.openxmlformats.org/officeDocument/2006/relationships/slide" Target="/ppt/slides/slide4.xml" Id="R1c6b4f9b31b94332" /><Relationship Type="http://schemas.openxmlformats.org/officeDocument/2006/relationships/slide" Target="/ppt/slides/slide5.xml" Id="R8d65168931ab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69e3600f3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ecf8a85914c9a" /><Relationship Type="http://schemas.openxmlformats.org/officeDocument/2006/relationships/theme" Target="/ppt/slideMasters/theme/theme1.xml" Id="R2f84099b76ab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ecf8a8591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fbb7894e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d188b911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56c10f798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3d475bca4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a1d9d733e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