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fda86ddf134b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610b8ce51469d"/>
  </p:sldMasterIdLst>
  <p:sldIdLst>
    <p:sldId xmlns:r="http://schemas.openxmlformats.org/officeDocument/2006/relationships" id="256" r:id="R298dce2519c644c8"/>
    <p:sldId xmlns:r="http://schemas.openxmlformats.org/officeDocument/2006/relationships" id="257" r:id="R1b8d919f22db4eed"/>
    <p:sldId xmlns:r="http://schemas.openxmlformats.org/officeDocument/2006/relationships" id="258" r:id="Ra449e61ec8514f63"/>
    <p:sldId xmlns:r="http://schemas.openxmlformats.org/officeDocument/2006/relationships" id="259" r:id="R8b8dfef689974dde"/>
    <p:sldId xmlns:r="http://schemas.openxmlformats.org/officeDocument/2006/relationships" id="260" r:id="R9ff79757e06a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610b8ce51469d" /><Relationship Type="http://schemas.openxmlformats.org/officeDocument/2006/relationships/slide" Target="/ppt/slides/slide1.xml" Id="R298dce2519c644c8" /><Relationship Type="http://schemas.openxmlformats.org/officeDocument/2006/relationships/slide" Target="/ppt/slides/slide2.xml" Id="R1b8d919f22db4eed" /><Relationship Type="http://schemas.openxmlformats.org/officeDocument/2006/relationships/slide" Target="/ppt/slides/slide3.xml" Id="Ra449e61ec8514f63" /><Relationship Type="http://schemas.openxmlformats.org/officeDocument/2006/relationships/slide" Target="/ppt/slides/slide4.xml" Id="R8b8dfef689974dde" /><Relationship Type="http://schemas.openxmlformats.org/officeDocument/2006/relationships/slide" Target="/ppt/slides/slide5.xml" Id="R9ff79757e06a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d8e358790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e1e44657a4b2f" /><Relationship Type="http://schemas.openxmlformats.org/officeDocument/2006/relationships/theme" Target="/ppt/slideMasters/theme/theme1.xml" Id="Ra1bf99b93c9247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e1e44657a4b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6ccd8feb2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4c0544e9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469470584a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935f96e045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7d38d1bd5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