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da949817e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54a6f8a444fbc"/>
  </p:sldMasterIdLst>
  <p:sldIdLst>
    <p:sldId xmlns:r="http://schemas.openxmlformats.org/officeDocument/2006/relationships" id="256" r:id="R5c5c9192746e483c"/>
    <p:sldId xmlns:r="http://schemas.openxmlformats.org/officeDocument/2006/relationships" id="257" r:id="Rdc2ddf57741b4df5"/>
    <p:sldId xmlns:r="http://schemas.openxmlformats.org/officeDocument/2006/relationships" id="258" r:id="R39ff3727ff554faa"/>
    <p:sldId xmlns:r="http://schemas.openxmlformats.org/officeDocument/2006/relationships" id="259" r:id="R239c332267dd429a"/>
    <p:sldId xmlns:r="http://schemas.openxmlformats.org/officeDocument/2006/relationships" id="260" r:id="Rfa1a23d59c83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54a6f8a444fbc" /><Relationship Type="http://schemas.openxmlformats.org/officeDocument/2006/relationships/slide" Target="/ppt/slides/slide1.xml" Id="R5c5c9192746e483c" /><Relationship Type="http://schemas.openxmlformats.org/officeDocument/2006/relationships/slide" Target="/ppt/slides/slide2.xml" Id="Rdc2ddf57741b4df5" /><Relationship Type="http://schemas.openxmlformats.org/officeDocument/2006/relationships/slide" Target="/ppt/slides/slide3.xml" Id="R39ff3727ff554faa" /><Relationship Type="http://schemas.openxmlformats.org/officeDocument/2006/relationships/slide" Target="/ppt/slides/slide4.xml" Id="R239c332267dd429a" /><Relationship Type="http://schemas.openxmlformats.org/officeDocument/2006/relationships/slide" Target="/ppt/slides/slide5.xml" Id="Rfa1a23d59c83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03455417d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f8a6cb564283" /><Relationship Type="http://schemas.openxmlformats.org/officeDocument/2006/relationships/theme" Target="/ppt/slideMasters/theme/theme1.xml" Id="R4e6fd2ae0dc6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1f8a6cb56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f9534afe5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e1f64ece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d9ee0b8a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f3607e50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28315fb2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