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f66627e7454d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9a8421565649c7"/>
  </p:sldMasterIdLst>
  <p:sldIdLst>
    <p:sldId xmlns:r="http://schemas.openxmlformats.org/officeDocument/2006/relationships" id="256" r:id="R9a60da14f9b64837"/>
    <p:sldId xmlns:r="http://schemas.openxmlformats.org/officeDocument/2006/relationships" id="257" r:id="Rebcd7a1815ec4f2b"/>
    <p:sldId xmlns:r="http://schemas.openxmlformats.org/officeDocument/2006/relationships" id="258" r:id="R4f4325567a304220"/>
    <p:sldId xmlns:r="http://schemas.openxmlformats.org/officeDocument/2006/relationships" id="259" r:id="R4d44e8a91aba4329"/>
    <p:sldId xmlns:r="http://schemas.openxmlformats.org/officeDocument/2006/relationships" id="260" r:id="Rd14cb4ae66d141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9a8421565649c7" /><Relationship Type="http://schemas.openxmlformats.org/officeDocument/2006/relationships/slide" Target="/ppt/slides/slide1.xml" Id="R9a60da14f9b64837" /><Relationship Type="http://schemas.openxmlformats.org/officeDocument/2006/relationships/slide" Target="/ppt/slides/slide2.xml" Id="Rebcd7a1815ec4f2b" /><Relationship Type="http://schemas.openxmlformats.org/officeDocument/2006/relationships/slide" Target="/ppt/slides/slide3.xml" Id="R4f4325567a304220" /><Relationship Type="http://schemas.openxmlformats.org/officeDocument/2006/relationships/slide" Target="/ppt/slides/slide4.xml" Id="R4d44e8a91aba4329" /><Relationship Type="http://schemas.openxmlformats.org/officeDocument/2006/relationships/slide" Target="/ppt/slides/slide5.xml" Id="Rd14cb4ae66d141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7c6885554548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d063297e847a3" /><Relationship Type="http://schemas.openxmlformats.org/officeDocument/2006/relationships/theme" Target="/ppt/slideMasters/theme/theme1.xml" Id="R3f4f8fb14dde40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9d063297e847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ef6d3d61b43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130ad93ac48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f77d6af434c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baf82356642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71f6d060249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OPPDAL KOMMUNE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Krokanns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post@oppdal.kommune.no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www.oppdal.kommune.no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