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ca657badac4f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b1e23ed9924509"/>
  </p:sldMasterIdLst>
  <p:sldIdLst>
    <p:sldId xmlns:r="http://schemas.openxmlformats.org/officeDocument/2006/relationships" id="256" r:id="Rf017156481dc4f15"/>
    <p:sldId xmlns:r="http://schemas.openxmlformats.org/officeDocument/2006/relationships" id="257" r:id="R5c5a0e151d8f4bfa"/>
    <p:sldId xmlns:r="http://schemas.openxmlformats.org/officeDocument/2006/relationships" id="258" r:id="R11a7d6f9134f4c7d"/>
    <p:sldId xmlns:r="http://schemas.openxmlformats.org/officeDocument/2006/relationships" id="259" r:id="R360a1c4402494bcf"/>
    <p:sldId xmlns:r="http://schemas.openxmlformats.org/officeDocument/2006/relationships" id="260" r:id="R50115674ef5d44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1e23ed9924509" /><Relationship Type="http://schemas.openxmlformats.org/officeDocument/2006/relationships/slide" Target="/ppt/slides/slide1.xml" Id="Rf017156481dc4f15" /><Relationship Type="http://schemas.openxmlformats.org/officeDocument/2006/relationships/slide" Target="/ppt/slides/slide2.xml" Id="R5c5a0e151d8f4bfa" /><Relationship Type="http://schemas.openxmlformats.org/officeDocument/2006/relationships/slide" Target="/ppt/slides/slide3.xml" Id="R11a7d6f9134f4c7d" /><Relationship Type="http://schemas.openxmlformats.org/officeDocument/2006/relationships/slide" Target="/ppt/slides/slide4.xml" Id="R360a1c4402494bcf" /><Relationship Type="http://schemas.openxmlformats.org/officeDocument/2006/relationships/slide" Target="/ppt/slides/slide5.xml" Id="R50115674ef5d44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0e24383ed4e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8cf656c254b6a" /><Relationship Type="http://schemas.openxmlformats.org/officeDocument/2006/relationships/theme" Target="/ppt/slideMasters/theme/theme1.xml" Id="Rd02347fe56b040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8cf656c254b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cf86bc1b043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960d7bd6f46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014bb0f6644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4c514908f4c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f5cdd9f5840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BRØNNØY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BRØNNØY KOMMUNE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 Nielsens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8904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01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postmottak@bronnoy.kommune.no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www.bronnoy.kommune.no/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964 983 291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