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67cfbe362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c3f3642c84923"/>
  </p:sldMasterIdLst>
  <p:sldIdLst>
    <p:sldId xmlns:r="http://schemas.openxmlformats.org/officeDocument/2006/relationships" id="256" r:id="R19500336cb474f09"/>
    <p:sldId xmlns:r="http://schemas.openxmlformats.org/officeDocument/2006/relationships" id="257" r:id="R9e31ef34b8cd4291"/>
    <p:sldId xmlns:r="http://schemas.openxmlformats.org/officeDocument/2006/relationships" id="258" r:id="R992d385aeeeb4dca"/>
    <p:sldId xmlns:r="http://schemas.openxmlformats.org/officeDocument/2006/relationships" id="259" r:id="R4c61ea93ab7c46c2"/>
    <p:sldId xmlns:r="http://schemas.openxmlformats.org/officeDocument/2006/relationships" id="260" r:id="R1ecfb8c50825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c3f3642c84923" /><Relationship Type="http://schemas.openxmlformats.org/officeDocument/2006/relationships/slide" Target="/ppt/slides/slide1.xml" Id="R19500336cb474f09" /><Relationship Type="http://schemas.openxmlformats.org/officeDocument/2006/relationships/slide" Target="/ppt/slides/slide2.xml" Id="R9e31ef34b8cd4291" /><Relationship Type="http://schemas.openxmlformats.org/officeDocument/2006/relationships/slide" Target="/ppt/slides/slide3.xml" Id="R992d385aeeeb4dca" /><Relationship Type="http://schemas.openxmlformats.org/officeDocument/2006/relationships/slide" Target="/ppt/slides/slide4.xml" Id="R4c61ea93ab7c46c2" /><Relationship Type="http://schemas.openxmlformats.org/officeDocument/2006/relationships/slide" Target="/ppt/slides/slide5.xml" Id="R1ecfb8c50825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c97b3c0cd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6fc05f824895" /><Relationship Type="http://schemas.openxmlformats.org/officeDocument/2006/relationships/theme" Target="/ppt/slideMasters/theme/theme1.xml" Id="R14cd53764408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86fc05f82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b1f514baa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84361f1ee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f8deebde5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5812d890c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35163dee1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BINDAL KOMMUNE ble etablert [år] og holder til i Terråk.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Oldervikveien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7980 Terråk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postmottak@bindal.kommune.no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