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5b0b6173e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15815e68b4ce1"/>
  </p:sldMasterIdLst>
  <p:sldIdLst>
    <p:sldId xmlns:r="http://schemas.openxmlformats.org/officeDocument/2006/relationships" id="256" r:id="R4cc8f99bea1b4ba0"/>
    <p:sldId xmlns:r="http://schemas.openxmlformats.org/officeDocument/2006/relationships" id="257" r:id="R36c09207a32943c8"/>
    <p:sldId xmlns:r="http://schemas.openxmlformats.org/officeDocument/2006/relationships" id="258" r:id="Rfb08abad4bec4dcf"/>
    <p:sldId xmlns:r="http://schemas.openxmlformats.org/officeDocument/2006/relationships" id="259" r:id="R40b604cdc8364f1d"/>
    <p:sldId xmlns:r="http://schemas.openxmlformats.org/officeDocument/2006/relationships" id="260" r:id="Rc99090308676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15815e68b4ce1" /><Relationship Type="http://schemas.openxmlformats.org/officeDocument/2006/relationships/slide" Target="/ppt/slides/slide1.xml" Id="R4cc8f99bea1b4ba0" /><Relationship Type="http://schemas.openxmlformats.org/officeDocument/2006/relationships/slide" Target="/ppt/slides/slide2.xml" Id="R36c09207a32943c8" /><Relationship Type="http://schemas.openxmlformats.org/officeDocument/2006/relationships/slide" Target="/ppt/slides/slide3.xml" Id="Rfb08abad4bec4dcf" /><Relationship Type="http://schemas.openxmlformats.org/officeDocument/2006/relationships/slide" Target="/ppt/slides/slide4.xml" Id="R40b604cdc8364f1d" /><Relationship Type="http://schemas.openxmlformats.org/officeDocument/2006/relationships/slide" Target="/ppt/slides/slide5.xml" Id="Rc99090308676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f0a539cd0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a23c994e4560" /><Relationship Type="http://schemas.openxmlformats.org/officeDocument/2006/relationships/theme" Target="/ppt/slideMasters/theme/theme1.xml" Id="R085c26801953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8a23c994e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2c15fb37c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07bfec2bb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f00c77d69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0fad68cde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1c6873330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VADSØ 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