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2b72c6c27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95c439d714a11"/>
  </p:sldMasterIdLst>
  <p:sldIdLst>
    <p:sldId xmlns:r="http://schemas.openxmlformats.org/officeDocument/2006/relationships" id="256" r:id="R630716f01e7b42da"/>
    <p:sldId xmlns:r="http://schemas.openxmlformats.org/officeDocument/2006/relationships" id="257" r:id="R009175ac28c04901"/>
    <p:sldId xmlns:r="http://schemas.openxmlformats.org/officeDocument/2006/relationships" id="258" r:id="Rb98a516f2acb41b4"/>
    <p:sldId xmlns:r="http://schemas.openxmlformats.org/officeDocument/2006/relationships" id="259" r:id="R592976ca120247e3"/>
    <p:sldId xmlns:r="http://schemas.openxmlformats.org/officeDocument/2006/relationships" id="260" r:id="R77663b3c9bfe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95c439d714a11" /><Relationship Type="http://schemas.openxmlformats.org/officeDocument/2006/relationships/slide" Target="/ppt/slides/slide1.xml" Id="R630716f01e7b42da" /><Relationship Type="http://schemas.openxmlformats.org/officeDocument/2006/relationships/slide" Target="/ppt/slides/slide2.xml" Id="R009175ac28c04901" /><Relationship Type="http://schemas.openxmlformats.org/officeDocument/2006/relationships/slide" Target="/ppt/slides/slide3.xml" Id="Rb98a516f2acb41b4" /><Relationship Type="http://schemas.openxmlformats.org/officeDocument/2006/relationships/slide" Target="/ppt/slides/slide4.xml" Id="R592976ca120247e3" /><Relationship Type="http://schemas.openxmlformats.org/officeDocument/2006/relationships/slide" Target="/ppt/slides/slide5.xml" Id="R77663b3c9bfe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56fba96a4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1a9a93c945f4" /><Relationship Type="http://schemas.openxmlformats.org/officeDocument/2006/relationships/theme" Target="/ppt/slideMasters/theme/theme1.xml" Id="R317c3b9ab4c8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91a9a93c9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1df171f0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1a2a9076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50ee35959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542273f0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0fbb9bb2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