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28daadc6b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eab627ce214f82"/>
  </p:sldMasterIdLst>
  <p:sldIdLst>
    <p:sldId xmlns:r="http://schemas.openxmlformats.org/officeDocument/2006/relationships" id="256" r:id="R2634502e6e9e4dca"/>
    <p:sldId xmlns:r="http://schemas.openxmlformats.org/officeDocument/2006/relationships" id="257" r:id="Rd7eb1d3aebf54cb6"/>
    <p:sldId xmlns:r="http://schemas.openxmlformats.org/officeDocument/2006/relationships" id="258" r:id="Rbffdc4e00ac64622"/>
    <p:sldId xmlns:r="http://schemas.openxmlformats.org/officeDocument/2006/relationships" id="259" r:id="Ra5e356c263874119"/>
    <p:sldId xmlns:r="http://schemas.openxmlformats.org/officeDocument/2006/relationships" id="260" r:id="Rccb75a305839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ab627ce214f82" /><Relationship Type="http://schemas.openxmlformats.org/officeDocument/2006/relationships/slide" Target="/ppt/slides/slide1.xml" Id="R2634502e6e9e4dca" /><Relationship Type="http://schemas.openxmlformats.org/officeDocument/2006/relationships/slide" Target="/ppt/slides/slide2.xml" Id="Rd7eb1d3aebf54cb6" /><Relationship Type="http://schemas.openxmlformats.org/officeDocument/2006/relationships/slide" Target="/ppt/slides/slide3.xml" Id="Rbffdc4e00ac64622" /><Relationship Type="http://schemas.openxmlformats.org/officeDocument/2006/relationships/slide" Target="/ppt/slides/slide4.xml" Id="Ra5e356c263874119" /><Relationship Type="http://schemas.openxmlformats.org/officeDocument/2006/relationships/slide" Target="/ppt/slides/slide5.xml" Id="Rccb75a305839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177405637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ab0d58794b3f" /><Relationship Type="http://schemas.openxmlformats.org/officeDocument/2006/relationships/theme" Target="/ppt/slideMasters/theme/theme1.xml" Id="Rd177d4e21461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1ab0d5879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7cb7a236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c46dcc864c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6795b2f2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140b64e4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c9f179a45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VÆRØY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ble etablert [år] og holder til i Værøy.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8063 Værøy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42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964 994 307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VÆRØY KOMMUNE</a:t>
            </a:r>
          </a:p>
        </p:txBody>
      </p:sp>
    </p:spTree>
  </p:cSld>
  <p:clrMapOvr>
    <a:masterClrMapping xmlns:a="http://schemas.openxmlformats.org/drawingml/2006/main"/>
  </p:clrMapOvr>
</p:sld>
</file>