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98df74cbe144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4efcc08fd04bf1"/>
  </p:sldMasterIdLst>
  <p:sldIdLst>
    <p:sldId xmlns:r="http://schemas.openxmlformats.org/officeDocument/2006/relationships" id="256" r:id="R8a3dc4277051424e"/>
    <p:sldId xmlns:r="http://schemas.openxmlformats.org/officeDocument/2006/relationships" id="257" r:id="Rff76ca98d3f3461d"/>
    <p:sldId xmlns:r="http://schemas.openxmlformats.org/officeDocument/2006/relationships" id="258" r:id="R341f93a22e7b4f6d"/>
    <p:sldId xmlns:r="http://schemas.openxmlformats.org/officeDocument/2006/relationships" id="259" r:id="Rfdac5eef7cf84e0a"/>
    <p:sldId xmlns:r="http://schemas.openxmlformats.org/officeDocument/2006/relationships" id="260" r:id="R13058cd211204987"/>
    <p:sldId xmlns:r="http://schemas.openxmlformats.org/officeDocument/2006/relationships" id="261" r:id="R5a58d8b3e80b4e7c"/>
    <p:sldId xmlns:r="http://schemas.openxmlformats.org/officeDocument/2006/relationships" id="262" r:id="R6b72652e2ce541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efcc08fd04bf1" /><Relationship Type="http://schemas.openxmlformats.org/officeDocument/2006/relationships/slide" Target="/ppt/slides/slide1.xml" Id="R8a3dc4277051424e" /><Relationship Type="http://schemas.openxmlformats.org/officeDocument/2006/relationships/slide" Target="/ppt/slides/slide2.xml" Id="Rff76ca98d3f3461d" /><Relationship Type="http://schemas.openxmlformats.org/officeDocument/2006/relationships/slide" Target="/ppt/slides/slide3.xml" Id="R341f93a22e7b4f6d" /><Relationship Type="http://schemas.openxmlformats.org/officeDocument/2006/relationships/slide" Target="/ppt/slides/slide4.xml" Id="Rfdac5eef7cf84e0a" /><Relationship Type="http://schemas.openxmlformats.org/officeDocument/2006/relationships/slide" Target="/ppt/slides/slide5.xml" Id="R13058cd211204987" /><Relationship Type="http://schemas.openxmlformats.org/officeDocument/2006/relationships/slide" Target="/ppt/slides/slide6.xml" Id="R5a58d8b3e80b4e7c" /><Relationship Type="http://schemas.openxmlformats.org/officeDocument/2006/relationships/slide" Target="/ppt/slides/slide7.xml" Id="R6b72652e2ce541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29163e564b49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d0ca5053444e5" /><Relationship Type="http://schemas.openxmlformats.org/officeDocument/2006/relationships/theme" Target="/ppt/slideMasters/theme/theme1.xml" Id="Rf35ce2e66b2f42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0d0ca5053444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76c3e868f43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f7d2bcf044e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13d479ceb45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29d00803349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9bd9e449f4b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0eb4e90a54f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5dc075db540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NUSFJORD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NUSFJORD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NUSFJORD AS ble etablert [år] og holder til i Ramberg.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NUSFJORD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NUSFJORD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NUSFJORD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21 489 927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−2 258 446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−9 921 788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31 706 254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200 502 761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NUSFJORD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CARUCEL LEISURE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NUSFJORD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8380 Ramberg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09 30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booking@nusfjord.no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965 070 672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NUSFJORD AS</a:t>
            </a:r>
          </a:p>
        </p:txBody>
      </p:sp>
    </p:spTree>
  </p:cSld>
  <p:clrMapOvr>
    <a:masterClrMapping xmlns:a="http://schemas.openxmlformats.org/drawingml/2006/main"/>
  </p:clrMapOvr>
</p:sld>
</file>