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635650805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330cfa1cb4aa9"/>
  </p:sldMasterIdLst>
  <p:sldIdLst>
    <p:sldId xmlns:r="http://schemas.openxmlformats.org/officeDocument/2006/relationships" id="256" r:id="R2ae6ca066ff64fb0"/>
    <p:sldId xmlns:r="http://schemas.openxmlformats.org/officeDocument/2006/relationships" id="257" r:id="Rf88a6812023846a7"/>
    <p:sldId xmlns:r="http://schemas.openxmlformats.org/officeDocument/2006/relationships" id="258" r:id="Rf9edc3d57eba4126"/>
    <p:sldId xmlns:r="http://schemas.openxmlformats.org/officeDocument/2006/relationships" id="259" r:id="Rde2c9f87672f4544"/>
    <p:sldId xmlns:r="http://schemas.openxmlformats.org/officeDocument/2006/relationships" id="260" r:id="R270f96d510a348bf"/>
    <p:sldId xmlns:r="http://schemas.openxmlformats.org/officeDocument/2006/relationships" id="261" r:id="Re48b054dcd6b493d"/>
    <p:sldId xmlns:r="http://schemas.openxmlformats.org/officeDocument/2006/relationships" id="262" r:id="Re2f33256d4de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330cfa1cb4aa9" /><Relationship Type="http://schemas.openxmlformats.org/officeDocument/2006/relationships/slide" Target="/ppt/slides/slide1.xml" Id="R2ae6ca066ff64fb0" /><Relationship Type="http://schemas.openxmlformats.org/officeDocument/2006/relationships/slide" Target="/ppt/slides/slide2.xml" Id="Rf88a6812023846a7" /><Relationship Type="http://schemas.openxmlformats.org/officeDocument/2006/relationships/slide" Target="/ppt/slides/slide3.xml" Id="Rf9edc3d57eba4126" /><Relationship Type="http://schemas.openxmlformats.org/officeDocument/2006/relationships/slide" Target="/ppt/slides/slide4.xml" Id="Rde2c9f87672f4544" /><Relationship Type="http://schemas.openxmlformats.org/officeDocument/2006/relationships/slide" Target="/ppt/slides/slide5.xml" Id="R270f96d510a348bf" /><Relationship Type="http://schemas.openxmlformats.org/officeDocument/2006/relationships/slide" Target="/ppt/slides/slide6.xml" Id="Re48b054dcd6b493d" /><Relationship Type="http://schemas.openxmlformats.org/officeDocument/2006/relationships/slide" Target="/ppt/slides/slide7.xml" Id="Re2f33256d4de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4b7851416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9ec7d4a4f401d" /><Relationship Type="http://schemas.openxmlformats.org/officeDocument/2006/relationships/theme" Target="/ppt/slideMasters/theme/theme1.xml" Id="R497453a3ec0d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9ec7d4a4f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b1fb8a20f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1d1d12c5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3bf496102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61374814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c1b0f0798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0caa95e7440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d1a9f38b4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FR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88 748 485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PER FRITHJOF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ANDERSSEN 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FRITHJOF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HARALD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965 620 524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