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5efe6ba66e46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670f72d1714b74"/>
  </p:sldMasterIdLst>
  <p:sldIdLst>
    <p:sldId xmlns:r="http://schemas.openxmlformats.org/officeDocument/2006/relationships" id="256" r:id="R475f763ace604ced"/>
    <p:sldId xmlns:r="http://schemas.openxmlformats.org/officeDocument/2006/relationships" id="257" r:id="Rc3d727592b834387"/>
    <p:sldId xmlns:r="http://schemas.openxmlformats.org/officeDocument/2006/relationships" id="258" r:id="Ra849f29868774266"/>
    <p:sldId xmlns:r="http://schemas.openxmlformats.org/officeDocument/2006/relationships" id="259" r:id="Rc04a8b71121e404a"/>
    <p:sldId xmlns:r="http://schemas.openxmlformats.org/officeDocument/2006/relationships" id="260" r:id="R788740f8ffb340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670f72d1714b74" /><Relationship Type="http://schemas.openxmlformats.org/officeDocument/2006/relationships/slide" Target="/ppt/slides/slide1.xml" Id="R475f763ace604ced" /><Relationship Type="http://schemas.openxmlformats.org/officeDocument/2006/relationships/slide" Target="/ppt/slides/slide2.xml" Id="Rc3d727592b834387" /><Relationship Type="http://schemas.openxmlformats.org/officeDocument/2006/relationships/slide" Target="/ppt/slides/slide3.xml" Id="Ra849f29868774266" /><Relationship Type="http://schemas.openxmlformats.org/officeDocument/2006/relationships/slide" Target="/ppt/slides/slide4.xml" Id="Rc04a8b71121e404a" /><Relationship Type="http://schemas.openxmlformats.org/officeDocument/2006/relationships/slide" Target="/ppt/slides/slide5.xml" Id="R788740f8ffb340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be36f0c23b4f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f827fa4e24463" /><Relationship Type="http://schemas.openxmlformats.org/officeDocument/2006/relationships/theme" Target="/ppt/slideMasters/theme/theme1.xml" Id="R097d5410c26740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bf827fa4e244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3fad5a4ef45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bf6baf0fb44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12ce268c046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e6efacb4c48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f040efb214f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ALFRED BERG AKTIV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ALFRED BERG AKTIV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Støperigata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51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kundesenter@alfredberg.no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965 713 700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