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bfc6e2e68f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40771e15a47c5"/>
  </p:sldMasterIdLst>
  <p:sldIdLst>
    <p:sldId xmlns:r="http://schemas.openxmlformats.org/officeDocument/2006/relationships" id="256" r:id="R621a972215224085"/>
    <p:sldId xmlns:r="http://schemas.openxmlformats.org/officeDocument/2006/relationships" id="257" r:id="R2bf11d05a3634a8d"/>
    <p:sldId xmlns:r="http://schemas.openxmlformats.org/officeDocument/2006/relationships" id="258" r:id="R3a96cd7a5474426f"/>
    <p:sldId xmlns:r="http://schemas.openxmlformats.org/officeDocument/2006/relationships" id="259" r:id="Rf6866939c25b41d9"/>
    <p:sldId xmlns:r="http://schemas.openxmlformats.org/officeDocument/2006/relationships" id="260" r:id="Raa0762f24bd4420b"/>
    <p:sldId xmlns:r="http://schemas.openxmlformats.org/officeDocument/2006/relationships" id="261" r:id="R612040ecc2ae4c48"/>
    <p:sldId xmlns:r="http://schemas.openxmlformats.org/officeDocument/2006/relationships" id="262" r:id="R702f5186768c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40771e15a47c5" /><Relationship Type="http://schemas.openxmlformats.org/officeDocument/2006/relationships/slide" Target="/ppt/slides/slide1.xml" Id="R621a972215224085" /><Relationship Type="http://schemas.openxmlformats.org/officeDocument/2006/relationships/slide" Target="/ppt/slides/slide2.xml" Id="R2bf11d05a3634a8d" /><Relationship Type="http://schemas.openxmlformats.org/officeDocument/2006/relationships/slide" Target="/ppt/slides/slide3.xml" Id="R3a96cd7a5474426f" /><Relationship Type="http://schemas.openxmlformats.org/officeDocument/2006/relationships/slide" Target="/ppt/slides/slide4.xml" Id="Rf6866939c25b41d9" /><Relationship Type="http://schemas.openxmlformats.org/officeDocument/2006/relationships/slide" Target="/ppt/slides/slide5.xml" Id="Raa0762f24bd4420b" /><Relationship Type="http://schemas.openxmlformats.org/officeDocument/2006/relationships/slide" Target="/ppt/slides/slide6.xml" Id="R612040ecc2ae4c48" /><Relationship Type="http://schemas.openxmlformats.org/officeDocument/2006/relationships/slide" Target="/ppt/slides/slide7.xml" Id="R702f5186768c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6ac3c361c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8c3c2f3bd4bfd" /><Relationship Type="http://schemas.openxmlformats.org/officeDocument/2006/relationships/theme" Target="/ppt/slideMasters/theme/theme1.xml" Id="R4c9c236e455e4b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b8c3c2f3bd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aa487073d41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ebc580bc8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32d8e10a5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1e109a077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07bd1f67248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5d471fea6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56a09f6a9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36 044 658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36 048 770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AARSTEIN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HILDEGUNN AARSTEIN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KARLSEN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haarstein@hotmail.com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965 734 236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