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c265f1384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13c8cd54cb4dbb"/>
  </p:sldMasterIdLst>
  <p:sldIdLst>
    <p:sldId xmlns:r="http://schemas.openxmlformats.org/officeDocument/2006/relationships" id="256" r:id="R95f284b254244284"/>
    <p:sldId xmlns:r="http://schemas.openxmlformats.org/officeDocument/2006/relationships" id="257" r:id="Rb2ccc411a03241d4"/>
    <p:sldId xmlns:r="http://schemas.openxmlformats.org/officeDocument/2006/relationships" id="258" r:id="R585549a2bce144d7"/>
    <p:sldId xmlns:r="http://schemas.openxmlformats.org/officeDocument/2006/relationships" id="259" r:id="Rdf4024f4676e4892"/>
    <p:sldId xmlns:r="http://schemas.openxmlformats.org/officeDocument/2006/relationships" id="260" r:id="R55435da02bed4610"/>
    <p:sldId xmlns:r="http://schemas.openxmlformats.org/officeDocument/2006/relationships" id="261" r:id="R68c5ba6801d94325"/>
    <p:sldId xmlns:r="http://schemas.openxmlformats.org/officeDocument/2006/relationships" id="262" r:id="R8ff0f745c7f7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3c8cd54cb4dbb" /><Relationship Type="http://schemas.openxmlformats.org/officeDocument/2006/relationships/slide" Target="/ppt/slides/slide1.xml" Id="R95f284b254244284" /><Relationship Type="http://schemas.openxmlformats.org/officeDocument/2006/relationships/slide" Target="/ppt/slides/slide2.xml" Id="Rb2ccc411a03241d4" /><Relationship Type="http://schemas.openxmlformats.org/officeDocument/2006/relationships/slide" Target="/ppt/slides/slide3.xml" Id="R585549a2bce144d7" /><Relationship Type="http://schemas.openxmlformats.org/officeDocument/2006/relationships/slide" Target="/ppt/slides/slide4.xml" Id="Rdf4024f4676e4892" /><Relationship Type="http://schemas.openxmlformats.org/officeDocument/2006/relationships/slide" Target="/ppt/slides/slide5.xml" Id="R55435da02bed4610" /><Relationship Type="http://schemas.openxmlformats.org/officeDocument/2006/relationships/slide" Target="/ppt/slides/slide6.xml" Id="R68c5ba6801d94325" /><Relationship Type="http://schemas.openxmlformats.org/officeDocument/2006/relationships/slide" Target="/ppt/slides/slide7.xml" Id="R8ff0f745c7f7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9fed023b342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19fe364e4f26" /><Relationship Type="http://schemas.openxmlformats.org/officeDocument/2006/relationships/theme" Target="/ppt/slideMasters/theme/theme1.xml" Id="R0e8af63138c5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419fe364e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a40bb0ec74d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2626ada64a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13782d92f42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a66926cc340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f2796af894d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7e3adb1754d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8078cb32c4c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37 281 830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39 360 637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HAGEN HOFF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Canica AS, Karenslyst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13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965 736 824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HABU AS</a:t>
            </a:r>
          </a:p>
        </p:txBody>
      </p:sp>
    </p:spTree>
  </p:cSld>
  <p:clrMapOvr>
    <a:masterClrMapping xmlns:a="http://schemas.openxmlformats.org/drawingml/2006/main"/>
  </p:clrMapOvr>
</p:sld>
</file>