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d1f93c5abf41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a3af226d1b42de"/>
  </p:sldMasterIdLst>
  <p:sldIdLst>
    <p:sldId xmlns:r="http://schemas.openxmlformats.org/officeDocument/2006/relationships" id="256" r:id="Rd037f825b71a418f"/>
    <p:sldId xmlns:r="http://schemas.openxmlformats.org/officeDocument/2006/relationships" id="257" r:id="R46c6c095ad4a4646"/>
    <p:sldId xmlns:r="http://schemas.openxmlformats.org/officeDocument/2006/relationships" id="258" r:id="Rb659a3b399c9434e"/>
    <p:sldId xmlns:r="http://schemas.openxmlformats.org/officeDocument/2006/relationships" id="259" r:id="R32fd4e3fea9348d8"/>
    <p:sldId xmlns:r="http://schemas.openxmlformats.org/officeDocument/2006/relationships" id="260" r:id="Re940e39c22b24cbe"/>
    <p:sldId xmlns:r="http://schemas.openxmlformats.org/officeDocument/2006/relationships" id="261" r:id="R74dc0283565a4a20"/>
    <p:sldId xmlns:r="http://schemas.openxmlformats.org/officeDocument/2006/relationships" id="262" r:id="Rd70b30432c9941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a3af226d1b42de" /><Relationship Type="http://schemas.openxmlformats.org/officeDocument/2006/relationships/slide" Target="/ppt/slides/slide1.xml" Id="Rd037f825b71a418f" /><Relationship Type="http://schemas.openxmlformats.org/officeDocument/2006/relationships/slide" Target="/ppt/slides/slide2.xml" Id="R46c6c095ad4a4646" /><Relationship Type="http://schemas.openxmlformats.org/officeDocument/2006/relationships/slide" Target="/ppt/slides/slide3.xml" Id="Rb659a3b399c9434e" /><Relationship Type="http://schemas.openxmlformats.org/officeDocument/2006/relationships/slide" Target="/ppt/slides/slide4.xml" Id="R32fd4e3fea9348d8" /><Relationship Type="http://schemas.openxmlformats.org/officeDocument/2006/relationships/slide" Target="/ppt/slides/slide5.xml" Id="Re940e39c22b24cbe" /><Relationship Type="http://schemas.openxmlformats.org/officeDocument/2006/relationships/slide" Target="/ppt/slides/slide6.xml" Id="R74dc0283565a4a20" /><Relationship Type="http://schemas.openxmlformats.org/officeDocument/2006/relationships/slide" Target="/ppt/slides/slide7.xml" Id="Rd70b30432c9941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f8f94fc1094a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eeac33a5047c9" /><Relationship Type="http://schemas.openxmlformats.org/officeDocument/2006/relationships/theme" Target="/ppt/slideMasters/theme/theme1.xml" Id="R7e6279ac51ce40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ceeac33a5047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0d36e021449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4d523f7ce43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fbeeedbe147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543ee177f4e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39d797b2044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6196f862d46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38f25a1ce4a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BLUEFIELD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BLUEFIELD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−214 414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−860 448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21 251 476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22 839 835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Kjetil Dahl, Inkognitogata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965 835 334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