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d0644113e4d48f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27dede6f618473a"/>
  </p:sldMasterIdLst>
  <p:sldIdLst>
    <p:sldId xmlns:r="http://schemas.openxmlformats.org/officeDocument/2006/relationships" id="256" r:id="R5f54fb9e8f934881"/>
    <p:sldId xmlns:r="http://schemas.openxmlformats.org/officeDocument/2006/relationships" id="257" r:id="R5b99ec54d1db4da4"/>
    <p:sldId xmlns:r="http://schemas.openxmlformats.org/officeDocument/2006/relationships" id="258" r:id="R694216fc9f35463f"/>
    <p:sldId xmlns:r="http://schemas.openxmlformats.org/officeDocument/2006/relationships" id="259" r:id="R12486321c6664d34"/>
    <p:sldId xmlns:r="http://schemas.openxmlformats.org/officeDocument/2006/relationships" id="260" r:id="R6b120cb672344752"/>
    <p:sldId xmlns:r="http://schemas.openxmlformats.org/officeDocument/2006/relationships" id="261" r:id="R0ab798a29ad74593"/>
    <p:sldId xmlns:r="http://schemas.openxmlformats.org/officeDocument/2006/relationships" id="262" r:id="R8ceded350533488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27dede6f618473a" /><Relationship Type="http://schemas.openxmlformats.org/officeDocument/2006/relationships/slide" Target="/ppt/slides/slide1.xml" Id="R5f54fb9e8f934881" /><Relationship Type="http://schemas.openxmlformats.org/officeDocument/2006/relationships/slide" Target="/ppt/slides/slide2.xml" Id="R5b99ec54d1db4da4" /><Relationship Type="http://schemas.openxmlformats.org/officeDocument/2006/relationships/slide" Target="/ppt/slides/slide3.xml" Id="R694216fc9f35463f" /><Relationship Type="http://schemas.openxmlformats.org/officeDocument/2006/relationships/slide" Target="/ppt/slides/slide4.xml" Id="R12486321c6664d34" /><Relationship Type="http://schemas.openxmlformats.org/officeDocument/2006/relationships/slide" Target="/ppt/slides/slide5.xml" Id="R6b120cb672344752" /><Relationship Type="http://schemas.openxmlformats.org/officeDocument/2006/relationships/slide" Target="/ppt/slides/slide6.xml" Id="R0ab798a29ad74593" /><Relationship Type="http://schemas.openxmlformats.org/officeDocument/2006/relationships/slide" Target="/ppt/slides/slide7.xml" Id="R8ceded350533488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dceef1fdd5d420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9ed2e499074677" /><Relationship Type="http://schemas.openxmlformats.org/officeDocument/2006/relationships/theme" Target="/ppt/slideMasters/theme/theme1.xml" Id="Rb90cda07408d4b3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69ed2e49907467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d6cb14a66e476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77e3fcc017401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6ba27a4a8743c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80c5405fe1418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6bb04a113147d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a1d1833a91465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9a83cf81f14a9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 HAUAN &amp; SØNNER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 HAUAN &amp; SØNNER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 HAUAN &amp; SØNNER AS ble etablert [år] og holder til i Sjursnes.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 HAUAN &amp; SØNNER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 HAUAN &amp; SØNNER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 HAUAN &amp; SØNNER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4 981 632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1 128 847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877 504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2 743 770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4 063 556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 HAUAN &amp; SØNNER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TOM-VIDAR HAUAN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 HAUAN &amp; SØNNER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Sjursnesvegen 1448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9030 Sjursnes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tom-vid@online.no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966 064 714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 HAUAN &amp; SØNNER AS</a:t>
            </a:r>
          </a:p>
        </p:txBody>
      </p:sp>
    </p:spTree>
  </p:cSld>
  <p:clrMapOvr>
    <a:masterClrMapping xmlns:a="http://schemas.openxmlformats.org/drawingml/2006/main"/>
  </p:clrMapOvr>
</p:sld>
</file>