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eeb64a15a340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1dc9cfd0df4b0e"/>
  </p:sldMasterIdLst>
  <p:sldIdLst>
    <p:sldId xmlns:r="http://schemas.openxmlformats.org/officeDocument/2006/relationships" id="256" r:id="R3395f9ca58cd40e9"/>
    <p:sldId xmlns:r="http://schemas.openxmlformats.org/officeDocument/2006/relationships" id="257" r:id="R460d7dd532e5408e"/>
    <p:sldId xmlns:r="http://schemas.openxmlformats.org/officeDocument/2006/relationships" id="258" r:id="R1fced318b0724416"/>
    <p:sldId xmlns:r="http://schemas.openxmlformats.org/officeDocument/2006/relationships" id="259" r:id="R70ccbb1599e349d5"/>
    <p:sldId xmlns:r="http://schemas.openxmlformats.org/officeDocument/2006/relationships" id="260" r:id="R00a587d5ca014669"/>
    <p:sldId xmlns:r="http://schemas.openxmlformats.org/officeDocument/2006/relationships" id="261" r:id="Ra86588f330c7440c"/>
    <p:sldId xmlns:r="http://schemas.openxmlformats.org/officeDocument/2006/relationships" id="262" r:id="R0076fb4760e146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1dc9cfd0df4b0e" /><Relationship Type="http://schemas.openxmlformats.org/officeDocument/2006/relationships/slide" Target="/ppt/slides/slide1.xml" Id="R3395f9ca58cd40e9" /><Relationship Type="http://schemas.openxmlformats.org/officeDocument/2006/relationships/slide" Target="/ppt/slides/slide2.xml" Id="R460d7dd532e5408e" /><Relationship Type="http://schemas.openxmlformats.org/officeDocument/2006/relationships/slide" Target="/ppt/slides/slide3.xml" Id="R1fced318b0724416" /><Relationship Type="http://schemas.openxmlformats.org/officeDocument/2006/relationships/slide" Target="/ppt/slides/slide4.xml" Id="R70ccbb1599e349d5" /><Relationship Type="http://schemas.openxmlformats.org/officeDocument/2006/relationships/slide" Target="/ppt/slides/slide5.xml" Id="R00a587d5ca014669" /><Relationship Type="http://schemas.openxmlformats.org/officeDocument/2006/relationships/slide" Target="/ppt/slides/slide6.xml" Id="Ra86588f330c7440c" /><Relationship Type="http://schemas.openxmlformats.org/officeDocument/2006/relationships/slide" Target="/ppt/slides/slide7.xml" Id="R0076fb4760e146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c0d2270a4a48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875242b72459a" /><Relationship Type="http://schemas.openxmlformats.org/officeDocument/2006/relationships/theme" Target="/ppt/slideMasters/theme/theme1.xml" Id="R81a24570c47d49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9875242b7245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9d60c2344044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90429a7bf4f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6c7a4465348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829c902394d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32997ea3d49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1b3c8410246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d676e80e44f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HEIM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 EIENDOM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2 043 397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1 499 681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2 677 730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9 584 406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23 645 371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ANDREW 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Sandsgata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522391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966 221 933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 EIENDOM AS</a:t>
            </a:r>
          </a:p>
        </p:txBody>
      </p:sp>
    </p:spTree>
  </p:cSld>
  <p:clrMapOvr>
    <a:masterClrMapping xmlns:a="http://schemas.openxmlformats.org/drawingml/2006/main"/>
  </p:clrMapOvr>
</p:sld>
</file>