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a8db19e4154e0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81ba3d7dc34c24"/>
  </p:sldMasterIdLst>
  <p:sldIdLst>
    <p:sldId xmlns:r="http://schemas.openxmlformats.org/officeDocument/2006/relationships" id="256" r:id="R479979bbfe4e4b20"/>
    <p:sldId xmlns:r="http://schemas.openxmlformats.org/officeDocument/2006/relationships" id="257" r:id="Rd27ee088ab204cd6"/>
    <p:sldId xmlns:r="http://schemas.openxmlformats.org/officeDocument/2006/relationships" id="258" r:id="Rc7cfd7d205fe4569"/>
    <p:sldId xmlns:r="http://schemas.openxmlformats.org/officeDocument/2006/relationships" id="259" r:id="R5dfca4d1669c4bb5"/>
    <p:sldId xmlns:r="http://schemas.openxmlformats.org/officeDocument/2006/relationships" id="260" r:id="R087a51a18d2349e1"/>
    <p:sldId xmlns:r="http://schemas.openxmlformats.org/officeDocument/2006/relationships" id="261" r:id="Rcb0c4d0347a34f17"/>
    <p:sldId xmlns:r="http://schemas.openxmlformats.org/officeDocument/2006/relationships" id="262" r:id="R57e9b5c02acf4f6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81ba3d7dc34c24" /><Relationship Type="http://schemas.openxmlformats.org/officeDocument/2006/relationships/slide" Target="/ppt/slides/slide1.xml" Id="R479979bbfe4e4b20" /><Relationship Type="http://schemas.openxmlformats.org/officeDocument/2006/relationships/slide" Target="/ppt/slides/slide2.xml" Id="Rd27ee088ab204cd6" /><Relationship Type="http://schemas.openxmlformats.org/officeDocument/2006/relationships/slide" Target="/ppt/slides/slide3.xml" Id="Rc7cfd7d205fe4569" /><Relationship Type="http://schemas.openxmlformats.org/officeDocument/2006/relationships/slide" Target="/ppt/slides/slide4.xml" Id="R5dfca4d1669c4bb5" /><Relationship Type="http://schemas.openxmlformats.org/officeDocument/2006/relationships/slide" Target="/ppt/slides/slide5.xml" Id="R087a51a18d2349e1" /><Relationship Type="http://schemas.openxmlformats.org/officeDocument/2006/relationships/slide" Target="/ppt/slides/slide6.xml" Id="Rcb0c4d0347a34f17" /><Relationship Type="http://schemas.openxmlformats.org/officeDocument/2006/relationships/slide" Target="/ppt/slides/slide7.xml" Id="R57e9b5c02acf4f6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fe3591254e4a2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c4161d58df486e" /><Relationship Type="http://schemas.openxmlformats.org/officeDocument/2006/relationships/theme" Target="/ppt/slideMasters/theme/theme1.xml" Id="R4c141cacad5649f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c4161d58df486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09d9abc3244fe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7ed69530f34cf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b5cb7fb71e409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d87a7adab45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683eb0e5e42d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e4a4645ccb45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14be89338478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KMT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KMT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−17 146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190 968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923 292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923 292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KRISTEN RAGNAR TORJUUL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Enebakkveien 257B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1187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355718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966 309 679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KMT INVEST AS</a:t>
            </a:r>
          </a:p>
        </p:txBody>
      </p:sp>
    </p:spTree>
  </p:cSld>
  <p:clrMapOvr>
    <a:masterClrMapping xmlns:a="http://schemas.openxmlformats.org/drawingml/2006/main"/>
  </p:clrMapOvr>
</p:sld>
</file>