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90e74c068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6c6e9648740b5"/>
  </p:sldMasterIdLst>
  <p:sldIdLst>
    <p:sldId xmlns:r="http://schemas.openxmlformats.org/officeDocument/2006/relationships" id="256" r:id="R2fef3ea3b5e64887"/>
    <p:sldId xmlns:r="http://schemas.openxmlformats.org/officeDocument/2006/relationships" id="257" r:id="Rb2df69624bbb4f10"/>
    <p:sldId xmlns:r="http://schemas.openxmlformats.org/officeDocument/2006/relationships" id="258" r:id="Rf3b724e8fc094c25"/>
    <p:sldId xmlns:r="http://schemas.openxmlformats.org/officeDocument/2006/relationships" id="259" r:id="R72baa01df0bd4377"/>
    <p:sldId xmlns:r="http://schemas.openxmlformats.org/officeDocument/2006/relationships" id="260" r:id="Rcb1d37d1db3e4906"/>
    <p:sldId xmlns:r="http://schemas.openxmlformats.org/officeDocument/2006/relationships" id="261" r:id="R0b7e43a782404784"/>
    <p:sldId xmlns:r="http://schemas.openxmlformats.org/officeDocument/2006/relationships" id="262" r:id="Rd7c28ce07ece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6c6e9648740b5" /><Relationship Type="http://schemas.openxmlformats.org/officeDocument/2006/relationships/slide" Target="/ppt/slides/slide1.xml" Id="R2fef3ea3b5e64887" /><Relationship Type="http://schemas.openxmlformats.org/officeDocument/2006/relationships/slide" Target="/ppt/slides/slide2.xml" Id="Rb2df69624bbb4f10" /><Relationship Type="http://schemas.openxmlformats.org/officeDocument/2006/relationships/slide" Target="/ppt/slides/slide3.xml" Id="Rf3b724e8fc094c25" /><Relationship Type="http://schemas.openxmlformats.org/officeDocument/2006/relationships/slide" Target="/ppt/slides/slide4.xml" Id="R72baa01df0bd4377" /><Relationship Type="http://schemas.openxmlformats.org/officeDocument/2006/relationships/slide" Target="/ppt/slides/slide5.xml" Id="Rcb1d37d1db3e4906" /><Relationship Type="http://schemas.openxmlformats.org/officeDocument/2006/relationships/slide" Target="/ppt/slides/slide6.xml" Id="R0b7e43a782404784" /><Relationship Type="http://schemas.openxmlformats.org/officeDocument/2006/relationships/slide" Target="/ppt/slides/slide7.xml" Id="Rd7c28ce07ece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9aa4a6d05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26c761a3744ae" /><Relationship Type="http://schemas.openxmlformats.org/officeDocument/2006/relationships/theme" Target="/ppt/slideMasters/theme/theme1.xml" Id="Rcdf5316f9220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26c761a37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21430e30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40ed9ea2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89312adce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6488295a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80108424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95343f95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3e2246abf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184 452 045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1 402 543 410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1 529 851 717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FORVALTNING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51891230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966 318 740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