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ee0bccbbe0749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dd1d8b263f4c26"/>
  </p:sldMasterIdLst>
  <p:sldIdLst>
    <p:sldId xmlns:r="http://schemas.openxmlformats.org/officeDocument/2006/relationships" id="256" r:id="R5b76327e0a0e4739"/>
    <p:sldId xmlns:r="http://schemas.openxmlformats.org/officeDocument/2006/relationships" id="257" r:id="Rac212fa9570e438d"/>
    <p:sldId xmlns:r="http://schemas.openxmlformats.org/officeDocument/2006/relationships" id="258" r:id="R24ba04f38a2c4aad"/>
    <p:sldId xmlns:r="http://schemas.openxmlformats.org/officeDocument/2006/relationships" id="259" r:id="Raf4eeb8ba1bf4e6b"/>
    <p:sldId xmlns:r="http://schemas.openxmlformats.org/officeDocument/2006/relationships" id="260" r:id="R7e98fe270a764474"/>
    <p:sldId xmlns:r="http://schemas.openxmlformats.org/officeDocument/2006/relationships" id="261" r:id="R16c02adb5ed74a80"/>
    <p:sldId xmlns:r="http://schemas.openxmlformats.org/officeDocument/2006/relationships" id="262" r:id="Rbf378310cafd43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dd1d8b263f4c26" /><Relationship Type="http://schemas.openxmlformats.org/officeDocument/2006/relationships/slide" Target="/ppt/slides/slide1.xml" Id="R5b76327e0a0e4739" /><Relationship Type="http://schemas.openxmlformats.org/officeDocument/2006/relationships/slide" Target="/ppt/slides/slide2.xml" Id="Rac212fa9570e438d" /><Relationship Type="http://schemas.openxmlformats.org/officeDocument/2006/relationships/slide" Target="/ppt/slides/slide3.xml" Id="R24ba04f38a2c4aad" /><Relationship Type="http://schemas.openxmlformats.org/officeDocument/2006/relationships/slide" Target="/ppt/slides/slide4.xml" Id="Raf4eeb8ba1bf4e6b" /><Relationship Type="http://schemas.openxmlformats.org/officeDocument/2006/relationships/slide" Target="/ppt/slides/slide5.xml" Id="R7e98fe270a764474" /><Relationship Type="http://schemas.openxmlformats.org/officeDocument/2006/relationships/slide" Target="/ppt/slides/slide6.xml" Id="R16c02adb5ed74a80" /><Relationship Type="http://schemas.openxmlformats.org/officeDocument/2006/relationships/slide" Target="/ppt/slides/slide7.xml" Id="Rbf378310cafd43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daad46c71a4c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4471f3ca11460d" /><Relationship Type="http://schemas.openxmlformats.org/officeDocument/2006/relationships/theme" Target="/ppt/slideMasters/theme/theme1.xml" Id="R7b7281834e4446c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4471f3ca1146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a51b5ae6a4440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4e6cb791cb4a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99fda10bb545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3db9448dfb4b1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1bbd0a140846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8020fe08cf4b2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8ecc9af37946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RUSTAD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RUSTAD EIENDOM AS ble etablert [år] og holder til i Sokna.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1 777 384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779 970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967 118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3 850 532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17 320 380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RUSTAD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Hallingdalsveien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3534 Sokna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32145177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966 483 989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RUSTAD EIENDOM AS</a:t>
            </a:r>
          </a:p>
        </p:txBody>
      </p:sp>
    </p:spTree>
  </p:cSld>
  <p:clrMapOvr>
    <a:masterClrMapping xmlns:a="http://schemas.openxmlformats.org/drawingml/2006/main"/>
  </p:clrMapOvr>
</p:sld>
</file>