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ae002b8b7840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4c29d40c4c46fc"/>
  </p:sldMasterIdLst>
  <p:sldIdLst>
    <p:sldId xmlns:r="http://schemas.openxmlformats.org/officeDocument/2006/relationships" id="256" r:id="Rfc04619273f64e8c"/>
    <p:sldId xmlns:r="http://schemas.openxmlformats.org/officeDocument/2006/relationships" id="257" r:id="R638bf1500854436c"/>
    <p:sldId xmlns:r="http://schemas.openxmlformats.org/officeDocument/2006/relationships" id="258" r:id="R289d701c1ed54eb9"/>
    <p:sldId xmlns:r="http://schemas.openxmlformats.org/officeDocument/2006/relationships" id="259" r:id="R1431337a84cc429a"/>
    <p:sldId xmlns:r="http://schemas.openxmlformats.org/officeDocument/2006/relationships" id="260" r:id="Ra3f04234c6b942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c29d40c4c46fc" /><Relationship Type="http://schemas.openxmlformats.org/officeDocument/2006/relationships/slide" Target="/ppt/slides/slide1.xml" Id="Rfc04619273f64e8c" /><Relationship Type="http://schemas.openxmlformats.org/officeDocument/2006/relationships/slide" Target="/ppt/slides/slide2.xml" Id="R638bf1500854436c" /><Relationship Type="http://schemas.openxmlformats.org/officeDocument/2006/relationships/slide" Target="/ppt/slides/slide3.xml" Id="R289d701c1ed54eb9" /><Relationship Type="http://schemas.openxmlformats.org/officeDocument/2006/relationships/slide" Target="/ppt/slides/slide4.xml" Id="R1431337a84cc429a" /><Relationship Type="http://schemas.openxmlformats.org/officeDocument/2006/relationships/slide" Target="/ppt/slides/slide5.xml" Id="Ra3f04234c6b942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1402f1f9744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3314539d4490e" /><Relationship Type="http://schemas.openxmlformats.org/officeDocument/2006/relationships/theme" Target="/ppt/slideMasters/theme/theme1.xml" Id="Rb11c2640cdb043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d3314539d449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e9f46747147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a9cbc53b64c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13fc56eeb4f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9f81e03c84b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f20296bec45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