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076240d67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9417fda7a4a9e"/>
  </p:sldMasterIdLst>
  <p:sldIdLst>
    <p:sldId xmlns:r="http://schemas.openxmlformats.org/officeDocument/2006/relationships" id="256" r:id="R1f4510ce19594b78"/>
    <p:sldId xmlns:r="http://schemas.openxmlformats.org/officeDocument/2006/relationships" id="257" r:id="Rc33d2648a879490b"/>
    <p:sldId xmlns:r="http://schemas.openxmlformats.org/officeDocument/2006/relationships" id="258" r:id="Rfc6919716ada462e"/>
    <p:sldId xmlns:r="http://schemas.openxmlformats.org/officeDocument/2006/relationships" id="259" r:id="Rae8f1b40b1be4258"/>
    <p:sldId xmlns:r="http://schemas.openxmlformats.org/officeDocument/2006/relationships" id="260" r:id="Rb2eb1e5e918a4f9d"/>
    <p:sldId xmlns:r="http://schemas.openxmlformats.org/officeDocument/2006/relationships" id="261" r:id="R9a65bf3162864ba6"/>
    <p:sldId xmlns:r="http://schemas.openxmlformats.org/officeDocument/2006/relationships" id="262" r:id="R5b57109ba6f3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9417fda7a4a9e" /><Relationship Type="http://schemas.openxmlformats.org/officeDocument/2006/relationships/slide" Target="/ppt/slides/slide1.xml" Id="R1f4510ce19594b78" /><Relationship Type="http://schemas.openxmlformats.org/officeDocument/2006/relationships/slide" Target="/ppt/slides/slide2.xml" Id="Rc33d2648a879490b" /><Relationship Type="http://schemas.openxmlformats.org/officeDocument/2006/relationships/slide" Target="/ppt/slides/slide3.xml" Id="Rfc6919716ada462e" /><Relationship Type="http://schemas.openxmlformats.org/officeDocument/2006/relationships/slide" Target="/ppt/slides/slide4.xml" Id="Rae8f1b40b1be4258" /><Relationship Type="http://schemas.openxmlformats.org/officeDocument/2006/relationships/slide" Target="/ppt/slides/slide5.xml" Id="Rb2eb1e5e918a4f9d" /><Relationship Type="http://schemas.openxmlformats.org/officeDocument/2006/relationships/slide" Target="/ppt/slides/slide6.xml" Id="R9a65bf3162864ba6" /><Relationship Type="http://schemas.openxmlformats.org/officeDocument/2006/relationships/slide" Target="/ppt/slides/slide7.xml" Id="R5b57109ba6f3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62aa613c4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4667eb574cd5" /><Relationship Type="http://schemas.openxmlformats.org/officeDocument/2006/relationships/theme" Target="/ppt/slideMasters/theme/theme1.xml" Id="R993357ef3509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c4667eb57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de96db8ef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e8c2b520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e3350e119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f6e6fdd1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c551007d9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5a29e227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244fd45ba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3 262 362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ASLAND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CLASEN BIRGITTE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HELENE LUND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