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d4a1dbf3be49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a99dc2c0284a38"/>
  </p:sldMasterIdLst>
  <p:sldIdLst>
    <p:sldId xmlns:r="http://schemas.openxmlformats.org/officeDocument/2006/relationships" id="256" r:id="Rc0e3e60293d143f9"/>
    <p:sldId xmlns:r="http://schemas.openxmlformats.org/officeDocument/2006/relationships" id="257" r:id="Rb8a4318c42774a92"/>
    <p:sldId xmlns:r="http://schemas.openxmlformats.org/officeDocument/2006/relationships" id="258" r:id="R861cf10320ad49ea"/>
    <p:sldId xmlns:r="http://schemas.openxmlformats.org/officeDocument/2006/relationships" id="259" r:id="Rf7b12dc4e5b44134"/>
    <p:sldId xmlns:r="http://schemas.openxmlformats.org/officeDocument/2006/relationships" id="260" r:id="Rff61ed815e404957"/>
    <p:sldId xmlns:r="http://schemas.openxmlformats.org/officeDocument/2006/relationships" id="261" r:id="R0f1cb9a0545f44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a99dc2c0284a38" /><Relationship Type="http://schemas.openxmlformats.org/officeDocument/2006/relationships/slide" Target="/ppt/slides/slide1.xml" Id="Rc0e3e60293d143f9" /><Relationship Type="http://schemas.openxmlformats.org/officeDocument/2006/relationships/slide" Target="/ppt/slides/slide2.xml" Id="Rb8a4318c42774a92" /><Relationship Type="http://schemas.openxmlformats.org/officeDocument/2006/relationships/slide" Target="/ppt/slides/slide3.xml" Id="R861cf10320ad49ea" /><Relationship Type="http://schemas.openxmlformats.org/officeDocument/2006/relationships/slide" Target="/ppt/slides/slide4.xml" Id="Rf7b12dc4e5b44134" /><Relationship Type="http://schemas.openxmlformats.org/officeDocument/2006/relationships/slide" Target="/ppt/slides/slide5.xml" Id="Rff61ed815e404957" /><Relationship Type="http://schemas.openxmlformats.org/officeDocument/2006/relationships/slide" Target="/ppt/slides/slide6.xml" Id="R0f1cb9a0545f44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cb2210037c44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f580674b442ad" /><Relationship Type="http://schemas.openxmlformats.org/officeDocument/2006/relationships/theme" Target="/ppt/slideMasters/theme/theme1.xml" Id="Rbefe1383ce7143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5f580674b442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21b1521174e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47bd090c24f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c55999e9a4a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99021b1654c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6d07a285c47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fcfe165ae4f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HAMNEIDET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HAMNEIDET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HAMNEIDET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HAMNEIDET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HAMNEIDET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HAMNEIDET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Gråsandveien 112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9181 Hamneidet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76 62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966 835 621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HAMNEIDET EIENDOM AS</a:t>
            </a:r>
          </a:p>
        </p:txBody>
      </p:sp>
    </p:spTree>
  </p:cSld>
  <p:clrMapOvr>
    <a:masterClrMapping xmlns:a="http://schemas.openxmlformats.org/drawingml/2006/main"/>
  </p:clrMapOvr>
</p:sld>
</file>