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19415738e4a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6eb14b9531483a"/>
  </p:sldMasterIdLst>
  <p:sldIdLst>
    <p:sldId xmlns:r="http://schemas.openxmlformats.org/officeDocument/2006/relationships" id="256" r:id="R0e5ca0b46e854290"/>
    <p:sldId xmlns:r="http://schemas.openxmlformats.org/officeDocument/2006/relationships" id="257" r:id="Rbbbcb2a7bf914bbf"/>
    <p:sldId xmlns:r="http://schemas.openxmlformats.org/officeDocument/2006/relationships" id="258" r:id="Rc1102cbb4b454546"/>
    <p:sldId xmlns:r="http://schemas.openxmlformats.org/officeDocument/2006/relationships" id="259" r:id="R4f03f2dbdd554d35"/>
    <p:sldId xmlns:r="http://schemas.openxmlformats.org/officeDocument/2006/relationships" id="260" r:id="R0198366499504b5f"/>
    <p:sldId xmlns:r="http://schemas.openxmlformats.org/officeDocument/2006/relationships" id="261" r:id="R1b85ad1361d64811"/>
    <p:sldId xmlns:r="http://schemas.openxmlformats.org/officeDocument/2006/relationships" id="262" r:id="R1adafa344c4f41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eb14b9531483a" /><Relationship Type="http://schemas.openxmlformats.org/officeDocument/2006/relationships/slide" Target="/ppt/slides/slide1.xml" Id="R0e5ca0b46e854290" /><Relationship Type="http://schemas.openxmlformats.org/officeDocument/2006/relationships/slide" Target="/ppt/slides/slide2.xml" Id="Rbbbcb2a7bf914bbf" /><Relationship Type="http://schemas.openxmlformats.org/officeDocument/2006/relationships/slide" Target="/ppt/slides/slide3.xml" Id="Rc1102cbb4b454546" /><Relationship Type="http://schemas.openxmlformats.org/officeDocument/2006/relationships/slide" Target="/ppt/slides/slide4.xml" Id="R4f03f2dbdd554d35" /><Relationship Type="http://schemas.openxmlformats.org/officeDocument/2006/relationships/slide" Target="/ppt/slides/slide5.xml" Id="R0198366499504b5f" /><Relationship Type="http://schemas.openxmlformats.org/officeDocument/2006/relationships/slide" Target="/ppt/slides/slide6.xml" Id="R1b85ad1361d64811" /><Relationship Type="http://schemas.openxmlformats.org/officeDocument/2006/relationships/slide" Target="/ppt/slides/slide7.xml" Id="R1adafa344c4f41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7f514c07c4b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05eb128214d8e" /><Relationship Type="http://schemas.openxmlformats.org/officeDocument/2006/relationships/theme" Target="/ppt/slideMasters/theme/theme1.xml" Id="R3d0b8f0a3c2b45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905eb128214d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c8cf4459142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ff7a52845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dbd34d21f48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db2216ad342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fee05e7d943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fab34aa6649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1c8850e5841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HAMNEIDET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HAMNEIDET EIENDOM AS ble etablert [år] og holder til i Hamneidet.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−1 249 254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78 053 465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79 435 116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ODDBJØRN ARILD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Gråsandveien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9181 Hamneidet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76 62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966 835 621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