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4cd3f38d0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5a29b821e4ccf"/>
  </p:sldMasterIdLst>
  <p:sldIdLst>
    <p:sldId xmlns:r="http://schemas.openxmlformats.org/officeDocument/2006/relationships" id="256" r:id="R492146815df249cc"/>
    <p:sldId xmlns:r="http://schemas.openxmlformats.org/officeDocument/2006/relationships" id="257" r:id="Rfa2ccbdef8934b60"/>
    <p:sldId xmlns:r="http://schemas.openxmlformats.org/officeDocument/2006/relationships" id="258" r:id="Rec9a54415acc4a89"/>
    <p:sldId xmlns:r="http://schemas.openxmlformats.org/officeDocument/2006/relationships" id="259" r:id="R15b9102702a84093"/>
    <p:sldId xmlns:r="http://schemas.openxmlformats.org/officeDocument/2006/relationships" id="260" r:id="R70b4c3fff5734f3f"/>
    <p:sldId xmlns:r="http://schemas.openxmlformats.org/officeDocument/2006/relationships" id="261" r:id="R37d18d3dd4724fe0"/>
    <p:sldId xmlns:r="http://schemas.openxmlformats.org/officeDocument/2006/relationships" id="262" r:id="R316f827843a7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5a29b821e4ccf" /><Relationship Type="http://schemas.openxmlformats.org/officeDocument/2006/relationships/slide" Target="/ppt/slides/slide1.xml" Id="R492146815df249cc" /><Relationship Type="http://schemas.openxmlformats.org/officeDocument/2006/relationships/slide" Target="/ppt/slides/slide2.xml" Id="Rfa2ccbdef8934b60" /><Relationship Type="http://schemas.openxmlformats.org/officeDocument/2006/relationships/slide" Target="/ppt/slides/slide3.xml" Id="Rec9a54415acc4a89" /><Relationship Type="http://schemas.openxmlformats.org/officeDocument/2006/relationships/slide" Target="/ppt/slides/slide4.xml" Id="R15b9102702a84093" /><Relationship Type="http://schemas.openxmlformats.org/officeDocument/2006/relationships/slide" Target="/ppt/slides/slide5.xml" Id="R70b4c3fff5734f3f" /><Relationship Type="http://schemas.openxmlformats.org/officeDocument/2006/relationships/slide" Target="/ppt/slides/slide6.xml" Id="R37d18d3dd4724fe0" /><Relationship Type="http://schemas.openxmlformats.org/officeDocument/2006/relationships/slide" Target="/ppt/slides/slide7.xml" Id="R316f827843a7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288b3149e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5a5980054ecc" /><Relationship Type="http://schemas.openxmlformats.org/officeDocument/2006/relationships/theme" Target="/ppt/slideMasters/theme/theme1.xml" Id="R988b14f4e296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75a598005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1a1d6f92e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f4bcb9c45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6fa257c4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09e1f32e3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8e191dcef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4c11928b4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b411aee6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SIMONSEN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SIMONSEN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6 169 980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21 809 024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OTTO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87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966 993 375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