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2bb5f22854c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ff39c0bb3a4385"/>
  </p:sldMasterIdLst>
  <p:sldIdLst>
    <p:sldId xmlns:r="http://schemas.openxmlformats.org/officeDocument/2006/relationships" id="256" r:id="R4bdd7de4357043d1"/>
    <p:sldId xmlns:r="http://schemas.openxmlformats.org/officeDocument/2006/relationships" id="257" r:id="Rcd877f429dec4640"/>
    <p:sldId xmlns:r="http://schemas.openxmlformats.org/officeDocument/2006/relationships" id="258" r:id="Rcf79404cc8ed4dcd"/>
    <p:sldId xmlns:r="http://schemas.openxmlformats.org/officeDocument/2006/relationships" id="259" r:id="R5b718697e2b74e9e"/>
    <p:sldId xmlns:r="http://schemas.openxmlformats.org/officeDocument/2006/relationships" id="260" r:id="R6b67387996e54f65"/>
    <p:sldId xmlns:r="http://schemas.openxmlformats.org/officeDocument/2006/relationships" id="261" r:id="R625a1cfebebd413f"/>
    <p:sldId xmlns:r="http://schemas.openxmlformats.org/officeDocument/2006/relationships" id="262" r:id="Reb69b347fd49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f39c0bb3a4385" /><Relationship Type="http://schemas.openxmlformats.org/officeDocument/2006/relationships/slide" Target="/ppt/slides/slide1.xml" Id="R4bdd7de4357043d1" /><Relationship Type="http://schemas.openxmlformats.org/officeDocument/2006/relationships/slide" Target="/ppt/slides/slide2.xml" Id="Rcd877f429dec4640" /><Relationship Type="http://schemas.openxmlformats.org/officeDocument/2006/relationships/slide" Target="/ppt/slides/slide3.xml" Id="Rcf79404cc8ed4dcd" /><Relationship Type="http://schemas.openxmlformats.org/officeDocument/2006/relationships/slide" Target="/ppt/slides/slide4.xml" Id="R5b718697e2b74e9e" /><Relationship Type="http://schemas.openxmlformats.org/officeDocument/2006/relationships/slide" Target="/ppt/slides/slide5.xml" Id="R6b67387996e54f65" /><Relationship Type="http://schemas.openxmlformats.org/officeDocument/2006/relationships/slide" Target="/ppt/slides/slide6.xml" Id="R625a1cfebebd413f" /><Relationship Type="http://schemas.openxmlformats.org/officeDocument/2006/relationships/slide" Target="/ppt/slides/slide7.xml" Id="Reb69b347fd49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d611fc8508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b73bcdf344888" /><Relationship Type="http://schemas.openxmlformats.org/officeDocument/2006/relationships/theme" Target="/ppt/slideMasters/theme/theme1.xml" Id="R860387c61fc3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2b73bcdf34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474b45d59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1756c14e24f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6dd7e1a2f48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fe84501214a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55a61b08749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c9e3c8a1e40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44707c467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OPTIMERA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11 234 149 000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−45 813 000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−163 497 000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1 765 285 000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5 396 527 000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SAINT-GOBAIN DISTRIBUTION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Aker vei 260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16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www.optimera.no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967 013 056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OPTIMERA AS</a:t>
            </a:r>
          </a:p>
        </p:txBody>
      </p:sp>
    </p:spTree>
  </p:cSld>
  <p:clrMapOvr>
    <a:masterClrMapping xmlns:a="http://schemas.openxmlformats.org/drawingml/2006/main"/>
  </p:clrMapOvr>
</p:sld>
</file>