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f0f84a3a58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06127756b4a97"/>
  </p:sldMasterIdLst>
  <p:sldIdLst>
    <p:sldId xmlns:r="http://schemas.openxmlformats.org/officeDocument/2006/relationships" id="256" r:id="R9fa0a67c5823424a"/>
    <p:sldId xmlns:r="http://schemas.openxmlformats.org/officeDocument/2006/relationships" id="257" r:id="Rb7da46bd11ca40bc"/>
    <p:sldId xmlns:r="http://schemas.openxmlformats.org/officeDocument/2006/relationships" id="258" r:id="R9fbe437dd589429c"/>
    <p:sldId xmlns:r="http://schemas.openxmlformats.org/officeDocument/2006/relationships" id="259" r:id="R62aa93b81d1d449b"/>
    <p:sldId xmlns:r="http://schemas.openxmlformats.org/officeDocument/2006/relationships" id="260" r:id="Rbf7f1fc8b1734f01"/>
    <p:sldId xmlns:r="http://schemas.openxmlformats.org/officeDocument/2006/relationships" id="261" r:id="R1d5d0b30db5c48e2"/>
    <p:sldId xmlns:r="http://schemas.openxmlformats.org/officeDocument/2006/relationships" id="262" r:id="R614b882875cc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06127756b4a97" /><Relationship Type="http://schemas.openxmlformats.org/officeDocument/2006/relationships/slide" Target="/ppt/slides/slide1.xml" Id="R9fa0a67c5823424a" /><Relationship Type="http://schemas.openxmlformats.org/officeDocument/2006/relationships/slide" Target="/ppt/slides/slide2.xml" Id="Rb7da46bd11ca40bc" /><Relationship Type="http://schemas.openxmlformats.org/officeDocument/2006/relationships/slide" Target="/ppt/slides/slide3.xml" Id="R9fbe437dd589429c" /><Relationship Type="http://schemas.openxmlformats.org/officeDocument/2006/relationships/slide" Target="/ppt/slides/slide4.xml" Id="R62aa93b81d1d449b" /><Relationship Type="http://schemas.openxmlformats.org/officeDocument/2006/relationships/slide" Target="/ppt/slides/slide5.xml" Id="Rbf7f1fc8b1734f01" /><Relationship Type="http://schemas.openxmlformats.org/officeDocument/2006/relationships/slide" Target="/ppt/slides/slide6.xml" Id="R1d5d0b30db5c48e2" /><Relationship Type="http://schemas.openxmlformats.org/officeDocument/2006/relationships/slide" Target="/ppt/slides/slide7.xml" Id="R614b882875cc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d804da0d4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2ed80e2ca4d67" /><Relationship Type="http://schemas.openxmlformats.org/officeDocument/2006/relationships/theme" Target="/ppt/slideMasters/theme/theme1.xml" Id="R4002a7000ec7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2ed80e2ca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0c9bc54f0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223b4ad54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09893e09f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4da0b3733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9fec3045942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da649e5d64a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8b13e64e7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STENER HEPSØ FISKEBÅTREDERI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 HEPSØ FISKEBÅTREDERI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47 356 593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15 469 349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68 139 826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110 743 805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 AS  –  59,8 %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AUSTERBERG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STENER HEPSØ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72577891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967 066 877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