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ec34fe4d984c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71e990bb454cb1"/>
  </p:sldMasterIdLst>
  <p:sldIdLst>
    <p:sldId xmlns:r="http://schemas.openxmlformats.org/officeDocument/2006/relationships" id="256" r:id="R82f24b0b9f284abe"/>
    <p:sldId xmlns:r="http://schemas.openxmlformats.org/officeDocument/2006/relationships" id="257" r:id="Reb8f258128a148c5"/>
    <p:sldId xmlns:r="http://schemas.openxmlformats.org/officeDocument/2006/relationships" id="258" r:id="Rc4c8a5e766224aa8"/>
    <p:sldId xmlns:r="http://schemas.openxmlformats.org/officeDocument/2006/relationships" id="259" r:id="R05fed18d84684487"/>
    <p:sldId xmlns:r="http://schemas.openxmlformats.org/officeDocument/2006/relationships" id="260" r:id="Rcfb0d34f8b73431b"/>
    <p:sldId xmlns:r="http://schemas.openxmlformats.org/officeDocument/2006/relationships" id="261" r:id="Rc1b6a23a24e24ce4"/>
    <p:sldId xmlns:r="http://schemas.openxmlformats.org/officeDocument/2006/relationships" id="262" r:id="R37723bc517584c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1e990bb454cb1" /><Relationship Type="http://schemas.openxmlformats.org/officeDocument/2006/relationships/slide" Target="/ppt/slides/slide1.xml" Id="R82f24b0b9f284abe" /><Relationship Type="http://schemas.openxmlformats.org/officeDocument/2006/relationships/slide" Target="/ppt/slides/slide2.xml" Id="Reb8f258128a148c5" /><Relationship Type="http://schemas.openxmlformats.org/officeDocument/2006/relationships/slide" Target="/ppt/slides/slide3.xml" Id="Rc4c8a5e766224aa8" /><Relationship Type="http://schemas.openxmlformats.org/officeDocument/2006/relationships/slide" Target="/ppt/slides/slide4.xml" Id="R05fed18d84684487" /><Relationship Type="http://schemas.openxmlformats.org/officeDocument/2006/relationships/slide" Target="/ppt/slides/slide5.xml" Id="Rcfb0d34f8b73431b" /><Relationship Type="http://schemas.openxmlformats.org/officeDocument/2006/relationships/slide" Target="/ppt/slides/slide6.xml" Id="Rc1b6a23a24e24ce4" /><Relationship Type="http://schemas.openxmlformats.org/officeDocument/2006/relationships/slide" Target="/ppt/slides/slide7.xml" Id="R37723bc517584c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360a5be8942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59a10227e457b" /><Relationship Type="http://schemas.openxmlformats.org/officeDocument/2006/relationships/theme" Target="/ppt/slideMasters/theme/theme1.xml" Id="R79dca2dbe4e947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f59a10227e45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4779ed6d7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836958e4f4c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23ed8e6cd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547a0353e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fc8feae9047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3466a727c40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cafcc69354c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HELLSKJÆR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HELLSKJÆR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25 256 875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−2 031 763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28 402 108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76 696 230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INGMUND PEDERSEN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PEDERSEN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PEDERSEN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967 181 765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