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be68b735b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bd6c75cd54533"/>
  </p:sldMasterIdLst>
  <p:sldIdLst>
    <p:sldId xmlns:r="http://schemas.openxmlformats.org/officeDocument/2006/relationships" id="256" r:id="R1ec43fd16dc64f96"/>
    <p:sldId xmlns:r="http://schemas.openxmlformats.org/officeDocument/2006/relationships" id="257" r:id="Rb5d0ff2f8c6c4462"/>
    <p:sldId xmlns:r="http://schemas.openxmlformats.org/officeDocument/2006/relationships" id="258" r:id="R910d997f41574d30"/>
    <p:sldId xmlns:r="http://schemas.openxmlformats.org/officeDocument/2006/relationships" id="259" r:id="R2163968acf4a4e63"/>
    <p:sldId xmlns:r="http://schemas.openxmlformats.org/officeDocument/2006/relationships" id="260" r:id="R3eed7cd5939f429a"/>
    <p:sldId xmlns:r="http://schemas.openxmlformats.org/officeDocument/2006/relationships" id="261" r:id="R36927b568b1d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bd6c75cd54533" /><Relationship Type="http://schemas.openxmlformats.org/officeDocument/2006/relationships/slide" Target="/ppt/slides/slide1.xml" Id="R1ec43fd16dc64f96" /><Relationship Type="http://schemas.openxmlformats.org/officeDocument/2006/relationships/slide" Target="/ppt/slides/slide2.xml" Id="Rb5d0ff2f8c6c4462" /><Relationship Type="http://schemas.openxmlformats.org/officeDocument/2006/relationships/slide" Target="/ppt/slides/slide3.xml" Id="R910d997f41574d30" /><Relationship Type="http://schemas.openxmlformats.org/officeDocument/2006/relationships/slide" Target="/ppt/slides/slide4.xml" Id="R2163968acf4a4e63" /><Relationship Type="http://schemas.openxmlformats.org/officeDocument/2006/relationships/slide" Target="/ppt/slides/slide5.xml" Id="R3eed7cd5939f429a" /><Relationship Type="http://schemas.openxmlformats.org/officeDocument/2006/relationships/slide" Target="/ppt/slides/slide6.xml" Id="R36927b568b1d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d900d9628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40adf0624ce1" /><Relationship Type="http://schemas.openxmlformats.org/officeDocument/2006/relationships/theme" Target="/ppt/slideMasters/theme/theme1.xml" Id="Rd87ce0c89c9a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540adf062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4bd2bcbde4d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af00e8e7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beeaf42c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c018fbf1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fee9d20746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a3ffa5bb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