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381a51ba6af49a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7ac083704c24720"/>
  </p:sldMasterIdLst>
  <p:sldIdLst>
    <p:sldId xmlns:r="http://schemas.openxmlformats.org/officeDocument/2006/relationships" id="256" r:id="R744e22ff740a4580"/>
    <p:sldId xmlns:r="http://schemas.openxmlformats.org/officeDocument/2006/relationships" id="257" r:id="Rd4b4c5f40a3b43f6"/>
    <p:sldId xmlns:r="http://schemas.openxmlformats.org/officeDocument/2006/relationships" id="258" r:id="Rb287600d0e284c8d"/>
    <p:sldId xmlns:r="http://schemas.openxmlformats.org/officeDocument/2006/relationships" id="259" r:id="Rc84cbffbf952430a"/>
    <p:sldId xmlns:r="http://schemas.openxmlformats.org/officeDocument/2006/relationships" id="260" r:id="R7a6c3ea1570546e7"/>
    <p:sldId xmlns:r="http://schemas.openxmlformats.org/officeDocument/2006/relationships" id="261" r:id="R2db83115a8de4149"/>
    <p:sldId xmlns:r="http://schemas.openxmlformats.org/officeDocument/2006/relationships" id="262" r:id="Rc84fec1e1f65414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7ac083704c24720" /><Relationship Type="http://schemas.openxmlformats.org/officeDocument/2006/relationships/slide" Target="/ppt/slides/slide1.xml" Id="R744e22ff740a4580" /><Relationship Type="http://schemas.openxmlformats.org/officeDocument/2006/relationships/slide" Target="/ppt/slides/slide2.xml" Id="Rd4b4c5f40a3b43f6" /><Relationship Type="http://schemas.openxmlformats.org/officeDocument/2006/relationships/slide" Target="/ppt/slides/slide3.xml" Id="Rb287600d0e284c8d" /><Relationship Type="http://schemas.openxmlformats.org/officeDocument/2006/relationships/slide" Target="/ppt/slides/slide4.xml" Id="Rc84cbffbf952430a" /><Relationship Type="http://schemas.openxmlformats.org/officeDocument/2006/relationships/slide" Target="/ppt/slides/slide5.xml" Id="R7a6c3ea1570546e7" /><Relationship Type="http://schemas.openxmlformats.org/officeDocument/2006/relationships/slide" Target="/ppt/slides/slide6.xml" Id="R2db83115a8de4149" /><Relationship Type="http://schemas.openxmlformats.org/officeDocument/2006/relationships/slide" Target="/ppt/slides/slide7.xml" Id="Rc84fec1e1f65414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88c214adce54a7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2dfa2df2f44ab3" /><Relationship Type="http://schemas.openxmlformats.org/officeDocument/2006/relationships/theme" Target="/ppt/slideMasters/theme/theme1.xml" Id="Re1721ae0f5954ca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a2dfa2df2f44ab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e9a1cae5194bf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9f3c724ebb42b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3fbf5741dd463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4e6fe0789a45d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ad9daed2294f7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3a8f2f02664cd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5e4e89b19c481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HIPPODROMEN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HIPPODROMEN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HIPPODROMEN AS ble etablert [år] og holder til i Haugesund.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HIPPODROMEN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HIPPODROMEN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HIPPODROMEN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−16 516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49 128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2 331 875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2 373 283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HIPPODROMEN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ANDERS TJØSVOLD  –  87,2 %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SANDRA KAMALDINA TJØSVOLD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HAUGESUND SILKETRYKK AS  –  2,8 %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HIPPODROMEN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Kvalamarka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5514 Haugesund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52 70 00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967 354 791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HIPPODROMEN AS</a:t>
            </a:r>
          </a:p>
        </p:txBody>
      </p:sp>
    </p:spTree>
  </p:cSld>
  <p:clrMapOvr>
    <a:masterClrMapping xmlns:a="http://schemas.openxmlformats.org/drawingml/2006/main"/>
  </p:clrMapOvr>
</p:sld>
</file>