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96a65c2ab148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3cd7afdf514261"/>
  </p:sldMasterIdLst>
  <p:sldIdLst>
    <p:sldId xmlns:r="http://schemas.openxmlformats.org/officeDocument/2006/relationships" id="256" r:id="Re73e3ce3eac34882"/>
    <p:sldId xmlns:r="http://schemas.openxmlformats.org/officeDocument/2006/relationships" id="257" r:id="Rd1cbf1da3b124894"/>
    <p:sldId xmlns:r="http://schemas.openxmlformats.org/officeDocument/2006/relationships" id="258" r:id="R32a028de7aac4b8a"/>
    <p:sldId xmlns:r="http://schemas.openxmlformats.org/officeDocument/2006/relationships" id="259" r:id="R667d206a8e294338"/>
    <p:sldId xmlns:r="http://schemas.openxmlformats.org/officeDocument/2006/relationships" id="260" r:id="R7c6fc41f1ed34578"/>
    <p:sldId xmlns:r="http://schemas.openxmlformats.org/officeDocument/2006/relationships" id="261" r:id="Rc08277edebf4451f"/>
    <p:sldId xmlns:r="http://schemas.openxmlformats.org/officeDocument/2006/relationships" id="262" r:id="Re98518ecf59d46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cd7afdf514261" /><Relationship Type="http://schemas.openxmlformats.org/officeDocument/2006/relationships/slide" Target="/ppt/slides/slide1.xml" Id="Re73e3ce3eac34882" /><Relationship Type="http://schemas.openxmlformats.org/officeDocument/2006/relationships/slide" Target="/ppt/slides/slide2.xml" Id="Rd1cbf1da3b124894" /><Relationship Type="http://schemas.openxmlformats.org/officeDocument/2006/relationships/slide" Target="/ppt/slides/slide3.xml" Id="R32a028de7aac4b8a" /><Relationship Type="http://schemas.openxmlformats.org/officeDocument/2006/relationships/slide" Target="/ppt/slides/slide4.xml" Id="R667d206a8e294338" /><Relationship Type="http://schemas.openxmlformats.org/officeDocument/2006/relationships/slide" Target="/ppt/slides/slide5.xml" Id="R7c6fc41f1ed34578" /><Relationship Type="http://schemas.openxmlformats.org/officeDocument/2006/relationships/slide" Target="/ppt/slides/slide6.xml" Id="Rc08277edebf4451f" /><Relationship Type="http://schemas.openxmlformats.org/officeDocument/2006/relationships/slide" Target="/ppt/slides/slide7.xml" Id="Re98518ecf59d46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5ac4991fa24b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76331d3424578" /><Relationship Type="http://schemas.openxmlformats.org/officeDocument/2006/relationships/theme" Target="/ppt/slideMasters/theme/theme1.xml" Id="Rd28f3e84b9a941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476331d34245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4a5820a3145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92af1fe6a44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e0d90ae1248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9482c5c244e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2d05769524b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981cd876e46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fd85c27fe4a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BLAKSTAD OG BERGDAL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BLAKSTAD OG BERGDAL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BLAKSTAD OG BERGDAL EIENDOM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BLAKSTAD OG BERGDAL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BLAKSTAD OG BERGDAL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BLAKSTAD OG BERGDAL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2 096 303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−928 214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−1 476 949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−120 849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14 627 396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BLAKSTAD OG BERGDAL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KOSELIG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BLAKSTAD OG BERGDAL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janingvaldsen@msn.com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967 400 491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BLAKSTAD OG BERGDAL EIENDOM AS</a:t>
            </a:r>
          </a:p>
        </p:txBody>
      </p:sp>
    </p:spTree>
  </p:cSld>
  <p:clrMapOvr>
    <a:masterClrMapping xmlns:a="http://schemas.openxmlformats.org/drawingml/2006/main"/>
  </p:clrMapOvr>
</p:sld>
</file>