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6268ca8166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6d3aab78945c7"/>
  </p:sldMasterIdLst>
  <p:sldIdLst>
    <p:sldId xmlns:r="http://schemas.openxmlformats.org/officeDocument/2006/relationships" id="256" r:id="R44642ee99ce241a5"/>
    <p:sldId xmlns:r="http://schemas.openxmlformats.org/officeDocument/2006/relationships" id="257" r:id="R48596f73a920487e"/>
    <p:sldId xmlns:r="http://schemas.openxmlformats.org/officeDocument/2006/relationships" id="258" r:id="R022b6b28b4e14036"/>
    <p:sldId xmlns:r="http://schemas.openxmlformats.org/officeDocument/2006/relationships" id="259" r:id="R7d81cfe2a5274eee"/>
    <p:sldId xmlns:r="http://schemas.openxmlformats.org/officeDocument/2006/relationships" id="260" r:id="R63f8df4545f940fa"/>
    <p:sldId xmlns:r="http://schemas.openxmlformats.org/officeDocument/2006/relationships" id="261" r:id="R1a665c2b9b3940a6"/>
    <p:sldId xmlns:r="http://schemas.openxmlformats.org/officeDocument/2006/relationships" id="262" r:id="R27f0a66e8c2c40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6d3aab78945c7" /><Relationship Type="http://schemas.openxmlformats.org/officeDocument/2006/relationships/slide" Target="/ppt/slides/slide1.xml" Id="R44642ee99ce241a5" /><Relationship Type="http://schemas.openxmlformats.org/officeDocument/2006/relationships/slide" Target="/ppt/slides/slide2.xml" Id="R48596f73a920487e" /><Relationship Type="http://schemas.openxmlformats.org/officeDocument/2006/relationships/slide" Target="/ppt/slides/slide3.xml" Id="R022b6b28b4e14036" /><Relationship Type="http://schemas.openxmlformats.org/officeDocument/2006/relationships/slide" Target="/ppt/slides/slide4.xml" Id="R7d81cfe2a5274eee" /><Relationship Type="http://schemas.openxmlformats.org/officeDocument/2006/relationships/slide" Target="/ppt/slides/slide5.xml" Id="R63f8df4545f940fa" /><Relationship Type="http://schemas.openxmlformats.org/officeDocument/2006/relationships/slide" Target="/ppt/slides/slide6.xml" Id="R1a665c2b9b3940a6" /><Relationship Type="http://schemas.openxmlformats.org/officeDocument/2006/relationships/slide" Target="/ppt/slides/slide7.xml" Id="R27f0a66e8c2c40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d871d64dd40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afda59b8e4243" /><Relationship Type="http://schemas.openxmlformats.org/officeDocument/2006/relationships/theme" Target="/ppt/slideMasters/theme/theme1.xml" Id="R110711fc8ae5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afda59b8e42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44eb9e1f843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46d96bca1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588ed84a642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c9c217320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89382ee34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f8bc5efd4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d87f8399e49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7 377 097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6 702 692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HARALD-RUNE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967 418 064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