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0f4bfb00943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f0d581910471a"/>
  </p:sldMasterIdLst>
  <p:sldIdLst>
    <p:sldId xmlns:r="http://schemas.openxmlformats.org/officeDocument/2006/relationships" id="256" r:id="Rc6902b2b6cd74d43"/>
    <p:sldId xmlns:r="http://schemas.openxmlformats.org/officeDocument/2006/relationships" id="257" r:id="Rf41c97436b1e4978"/>
    <p:sldId xmlns:r="http://schemas.openxmlformats.org/officeDocument/2006/relationships" id="258" r:id="Rc30e78f1baa74717"/>
    <p:sldId xmlns:r="http://schemas.openxmlformats.org/officeDocument/2006/relationships" id="259" r:id="R6b64c0927b1e4e2c"/>
    <p:sldId xmlns:r="http://schemas.openxmlformats.org/officeDocument/2006/relationships" id="260" r:id="R80cb5b429ca142f7"/>
    <p:sldId xmlns:r="http://schemas.openxmlformats.org/officeDocument/2006/relationships" id="261" r:id="Ra249cd8f3d60440e"/>
    <p:sldId xmlns:r="http://schemas.openxmlformats.org/officeDocument/2006/relationships" id="262" r:id="R6967eabefb27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f0d581910471a" /><Relationship Type="http://schemas.openxmlformats.org/officeDocument/2006/relationships/slide" Target="/ppt/slides/slide1.xml" Id="Rc6902b2b6cd74d43" /><Relationship Type="http://schemas.openxmlformats.org/officeDocument/2006/relationships/slide" Target="/ppt/slides/slide2.xml" Id="Rf41c97436b1e4978" /><Relationship Type="http://schemas.openxmlformats.org/officeDocument/2006/relationships/slide" Target="/ppt/slides/slide3.xml" Id="Rc30e78f1baa74717" /><Relationship Type="http://schemas.openxmlformats.org/officeDocument/2006/relationships/slide" Target="/ppt/slides/slide4.xml" Id="R6b64c0927b1e4e2c" /><Relationship Type="http://schemas.openxmlformats.org/officeDocument/2006/relationships/slide" Target="/ppt/slides/slide5.xml" Id="R80cb5b429ca142f7" /><Relationship Type="http://schemas.openxmlformats.org/officeDocument/2006/relationships/slide" Target="/ppt/slides/slide6.xml" Id="Ra249cd8f3d60440e" /><Relationship Type="http://schemas.openxmlformats.org/officeDocument/2006/relationships/slide" Target="/ppt/slides/slide7.xml" Id="R6967eabefb27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2804e5f68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1705328a74863" /><Relationship Type="http://schemas.openxmlformats.org/officeDocument/2006/relationships/theme" Target="/ppt/slideMasters/theme/theme1.xml" Id="Rbfa09c8e0a20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81705328a7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c79fcc750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d589d75b1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f543ac82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e1db86b13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deb621aa446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145d8da7246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4542b06f841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SYSTEMREVISJON ØST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3 044 771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CONSULENTEN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