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a9f5216ba824b7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5162e01cf4c4ffa"/>
  </p:sldMasterIdLst>
  <p:sldIdLst>
    <p:sldId xmlns:r="http://schemas.openxmlformats.org/officeDocument/2006/relationships" id="256" r:id="R407d936b97ca4ede"/>
    <p:sldId xmlns:r="http://schemas.openxmlformats.org/officeDocument/2006/relationships" id="257" r:id="R643da9e9985c453c"/>
    <p:sldId xmlns:r="http://schemas.openxmlformats.org/officeDocument/2006/relationships" id="258" r:id="Raf368a88d9a944c6"/>
    <p:sldId xmlns:r="http://schemas.openxmlformats.org/officeDocument/2006/relationships" id="259" r:id="R4c854c9cd7fd4d1d"/>
    <p:sldId xmlns:r="http://schemas.openxmlformats.org/officeDocument/2006/relationships" id="260" r:id="Rd56e0273d8924e5b"/>
    <p:sldId xmlns:r="http://schemas.openxmlformats.org/officeDocument/2006/relationships" id="261" r:id="Rf16de1d9236140da"/>
    <p:sldId xmlns:r="http://schemas.openxmlformats.org/officeDocument/2006/relationships" id="262" r:id="R65ae0e33fa5f48d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5162e01cf4c4ffa" /><Relationship Type="http://schemas.openxmlformats.org/officeDocument/2006/relationships/slide" Target="/ppt/slides/slide1.xml" Id="R407d936b97ca4ede" /><Relationship Type="http://schemas.openxmlformats.org/officeDocument/2006/relationships/slide" Target="/ppt/slides/slide2.xml" Id="R643da9e9985c453c" /><Relationship Type="http://schemas.openxmlformats.org/officeDocument/2006/relationships/slide" Target="/ppt/slides/slide3.xml" Id="Raf368a88d9a944c6" /><Relationship Type="http://schemas.openxmlformats.org/officeDocument/2006/relationships/slide" Target="/ppt/slides/slide4.xml" Id="R4c854c9cd7fd4d1d" /><Relationship Type="http://schemas.openxmlformats.org/officeDocument/2006/relationships/slide" Target="/ppt/slides/slide5.xml" Id="Rd56e0273d8924e5b" /><Relationship Type="http://schemas.openxmlformats.org/officeDocument/2006/relationships/slide" Target="/ppt/slides/slide6.xml" Id="Rf16de1d9236140da" /><Relationship Type="http://schemas.openxmlformats.org/officeDocument/2006/relationships/slide" Target="/ppt/slides/slide7.xml" Id="R65ae0e33fa5f48d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bd4311338f9459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d20013bd304ed1" /><Relationship Type="http://schemas.openxmlformats.org/officeDocument/2006/relationships/theme" Target="/ppt/slideMasters/theme/theme1.xml" Id="R9e7ce9f57d5944f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9d20013bd304ed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8ce03e3eee4e3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6e90f33b614b9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118d9db969488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334ac3e9884e3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3578f1b15845f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5327cc88144af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d1f9a6e36e481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AKERSHUS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AKERSHUS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AKERSHUS REVISJON AS ble etablert [år] og holder til i Trollåsen.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AKERSHUS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AKERSHUS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AKERSHUS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35 144 374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3 973 344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3 229 726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103 583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16 871 469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AKERSHUS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REGNESTAV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WOENSEL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ZIA AS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AKERSHUS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Rosenholmveien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1414 Trollåsen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66 81 79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akershus@rg.no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967 604 364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AKERSHUS REVISJON AS</a:t>
            </a:r>
          </a:p>
        </p:txBody>
      </p:sp>
    </p:spTree>
  </p:cSld>
  <p:clrMapOvr>
    <a:masterClrMapping xmlns:a="http://schemas.openxmlformats.org/drawingml/2006/main"/>
  </p:clrMapOvr>
</p:sld>
</file>