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59e8a9cc2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6dd92305d4ba8"/>
  </p:sldMasterIdLst>
  <p:sldIdLst>
    <p:sldId xmlns:r="http://schemas.openxmlformats.org/officeDocument/2006/relationships" id="256" r:id="R585376145c7f471d"/>
    <p:sldId xmlns:r="http://schemas.openxmlformats.org/officeDocument/2006/relationships" id="257" r:id="R43741c8252ff426a"/>
    <p:sldId xmlns:r="http://schemas.openxmlformats.org/officeDocument/2006/relationships" id="258" r:id="Rce22886bc4b04d0f"/>
    <p:sldId xmlns:r="http://schemas.openxmlformats.org/officeDocument/2006/relationships" id="259" r:id="R4dc66a964a1c45ae"/>
    <p:sldId xmlns:r="http://schemas.openxmlformats.org/officeDocument/2006/relationships" id="260" r:id="Rd900b6b22a74464f"/>
    <p:sldId xmlns:r="http://schemas.openxmlformats.org/officeDocument/2006/relationships" id="261" r:id="R10a6ef26d6af4b6d"/>
    <p:sldId xmlns:r="http://schemas.openxmlformats.org/officeDocument/2006/relationships" id="262" r:id="R0c9e6d5333ad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6dd92305d4ba8" /><Relationship Type="http://schemas.openxmlformats.org/officeDocument/2006/relationships/slide" Target="/ppt/slides/slide1.xml" Id="R585376145c7f471d" /><Relationship Type="http://schemas.openxmlformats.org/officeDocument/2006/relationships/slide" Target="/ppt/slides/slide2.xml" Id="R43741c8252ff426a" /><Relationship Type="http://schemas.openxmlformats.org/officeDocument/2006/relationships/slide" Target="/ppt/slides/slide3.xml" Id="Rce22886bc4b04d0f" /><Relationship Type="http://schemas.openxmlformats.org/officeDocument/2006/relationships/slide" Target="/ppt/slides/slide4.xml" Id="R4dc66a964a1c45ae" /><Relationship Type="http://schemas.openxmlformats.org/officeDocument/2006/relationships/slide" Target="/ppt/slides/slide5.xml" Id="Rd900b6b22a74464f" /><Relationship Type="http://schemas.openxmlformats.org/officeDocument/2006/relationships/slide" Target="/ppt/slides/slide6.xml" Id="R10a6ef26d6af4b6d" /><Relationship Type="http://schemas.openxmlformats.org/officeDocument/2006/relationships/slide" Target="/ppt/slides/slide7.xml" Id="R0c9e6d5333ad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633c66736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4f4c9cea4950" /><Relationship Type="http://schemas.openxmlformats.org/officeDocument/2006/relationships/theme" Target="/ppt/slideMasters/theme/theme1.xml" Id="R9e47d24c3dd0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54f4c9cea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6044e039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618c8b98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2c41b78e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d27706ad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67d223cd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44977c5a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3e033a0a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FRENICO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FRENICO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57 972 098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AALL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BENJAMIN AALL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CATO BECKETT AALL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CATO BECKETT AALL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AALL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