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7e6751b90f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6f6dec1584fa0"/>
  </p:sldMasterIdLst>
  <p:sldIdLst>
    <p:sldId xmlns:r="http://schemas.openxmlformats.org/officeDocument/2006/relationships" id="256" r:id="R40474e14d44e4322"/>
    <p:sldId xmlns:r="http://schemas.openxmlformats.org/officeDocument/2006/relationships" id="257" r:id="Rb9be68cd3dd1481f"/>
    <p:sldId xmlns:r="http://schemas.openxmlformats.org/officeDocument/2006/relationships" id="258" r:id="Re00838ee1b85416a"/>
    <p:sldId xmlns:r="http://schemas.openxmlformats.org/officeDocument/2006/relationships" id="259" r:id="R3370f514a1c74229"/>
    <p:sldId xmlns:r="http://schemas.openxmlformats.org/officeDocument/2006/relationships" id="260" r:id="R7c4291c68d9a4bf8"/>
    <p:sldId xmlns:r="http://schemas.openxmlformats.org/officeDocument/2006/relationships" id="261" r:id="Red7b2fa388b54a13"/>
    <p:sldId xmlns:r="http://schemas.openxmlformats.org/officeDocument/2006/relationships" id="262" r:id="R5bf2fbd726d443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6f6dec1584fa0" /><Relationship Type="http://schemas.openxmlformats.org/officeDocument/2006/relationships/slide" Target="/ppt/slides/slide1.xml" Id="R40474e14d44e4322" /><Relationship Type="http://schemas.openxmlformats.org/officeDocument/2006/relationships/slide" Target="/ppt/slides/slide2.xml" Id="Rb9be68cd3dd1481f" /><Relationship Type="http://schemas.openxmlformats.org/officeDocument/2006/relationships/slide" Target="/ppt/slides/slide3.xml" Id="Re00838ee1b85416a" /><Relationship Type="http://schemas.openxmlformats.org/officeDocument/2006/relationships/slide" Target="/ppt/slides/slide4.xml" Id="R3370f514a1c74229" /><Relationship Type="http://schemas.openxmlformats.org/officeDocument/2006/relationships/slide" Target="/ppt/slides/slide5.xml" Id="R7c4291c68d9a4bf8" /><Relationship Type="http://schemas.openxmlformats.org/officeDocument/2006/relationships/slide" Target="/ppt/slides/slide6.xml" Id="Red7b2fa388b54a13" /><Relationship Type="http://schemas.openxmlformats.org/officeDocument/2006/relationships/slide" Target="/ppt/slides/slide7.xml" Id="R5bf2fbd726d443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0caa9826f3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f7bf6cef849b5" /><Relationship Type="http://schemas.openxmlformats.org/officeDocument/2006/relationships/theme" Target="/ppt/slideMasters/theme/theme1.xml" Id="R53fc121391714c9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6f7bf6cef849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798de369341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b8289c22d49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8eceba7a849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fc8f0493b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4bb48ad1542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50748862e461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c7f946f2b4f5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NYLUND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−153 337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1 405 342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5 182 383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TILLER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TILLER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Mellomveien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ragnvald.tiller@tiller.no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967 815 632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NYLUND AS</a:t>
            </a:r>
          </a:p>
        </p:txBody>
      </p:sp>
    </p:spTree>
  </p:cSld>
  <p:clrMapOvr>
    <a:masterClrMapping xmlns:a="http://schemas.openxmlformats.org/drawingml/2006/main"/>
  </p:clrMapOvr>
</p:sld>
</file>