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034f8a89cc4b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018a5eae1b42bf"/>
  </p:sldMasterIdLst>
  <p:sldIdLst>
    <p:sldId xmlns:r="http://schemas.openxmlformats.org/officeDocument/2006/relationships" id="256" r:id="R4c62ed2bb25b4d98"/>
    <p:sldId xmlns:r="http://schemas.openxmlformats.org/officeDocument/2006/relationships" id="257" r:id="R63a6447a5ab54cc1"/>
    <p:sldId xmlns:r="http://schemas.openxmlformats.org/officeDocument/2006/relationships" id="258" r:id="R3ebcda2736e54600"/>
    <p:sldId xmlns:r="http://schemas.openxmlformats.org/officeDocument/2006/relationships" id="259" r:id="R43ab45fa7d264d4a"/>
    <p:sldId xmlns:r="http://schemas.openxmlformats.org/officeDocument/2006/relationships" id="260" r:id="R6337c40253cc4671"/>
    <p:sldId xmlns:r="http://schemas.openxmlformats.org/officeDocument/2006/relationships" id="261" r:id="R4424d695d1be4868"/>
    <p:sldId xmlns:r="http://schemas.openxmlformats.org/officeDocument/2006/relationships" id="262" r:id="Rb44cfb99ec9648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018a5eae1b42bf" /><Relationship Type="http://schemas.openxmlformats.org/officeDocument/2006/relationships/slide" Target="/ppt/slides/slide1.xml" Id="R4c62ed2bb25b4d98" /><Relationship Type="http://schemas.openxmlformats.org/officeDocument/2006/relationships/slide" Target="/ppt/slides/slide2.xml" Id="R63a6447a5ab54cc1" /><Relationship Type="http://schemas.openxmlformats.org/officeDocument/2006/relationships/slide" Target="/ppt/slides/slide3.xml" Id="R3ebcda2736e54600" /><Relationship Type="http://schemas.openxmlformats.org/officeDocument/2006/relationships/slide" Target="/ppt/slides/slide4.xml" Id="R43ab45fa7d264d4a" /><Relationship Type="http://schemas.openxmlformats.org/officeDocument/2006/relationships/slide" Target="/ppt/slides/slide5.xml" Id="R6337c40253cc4671" /><Relationship Type="http://schemas.openxmlformats.org/officeDocument/2006/relationships/slide" Target="/ppt/slides/slide6.xml" Id="R4424d695d1be4868" /><Relationship Type="http://schemas.openxmlformats.org/officeDocument/2006/relationships/slide" Target="/ppt/slides/slide7.xml" Id="Rb44cfb99ec9648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74891d0d9747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2dfb89f724699" /><Relationship Type="http://schemas.openxmlformats.org/officeDocument/2006/relationships/theme" Target="/ppt/slideMasters/theme/theme1.xml" Id="R2860a831239144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12dfb89f7246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307db3c8b4f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c9dec229e4a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b3581c5004c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12337440042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9a2e2f8ae48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656c1f22047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e5503d8b047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SOLIDITET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SOLIDITET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83 938 473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3 557 443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−3 339 710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42 086 721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INVEX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Tollbugata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post@soliditet.as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www.soliditet.as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967 830 038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