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f5b1fdd76641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0d046c54fa40d3"/>
  </p:sldMasterIdLst>
  <p:sldIdLst>
    <p:sldId xmlns:r="http://schemas.openxmlformats.org/officeDocument/2006/relationships" id="256" r:id="Rcfb3e5dada444a6f"/>
    <p:sldId xmlns:r="http://schemas.openxmlformats.org/officeDocument/2006/relationships" id="257" r:id="R6cd709e2e3ed4092"/>
    <p:sldId xmlns:r="http://schemas.openxmlformats.org/officeDocument/2006/relationships" id="258" r:id="R69800d14e9e44015"/>
    <p:sldId xmlns:r="http://schemas.openxmlformats.org/officeDocument/2006/relationships" id="259" r:id="Rc21adfbc9e604d0c"/>
    <p:sldId xmlns:r="http://schemas.openxmlformats.org/officeDocument/2006/relationships" id="260" r:id="Rd20450ae34654b48"/>
    <p:sldId xmlns:r="http://schemas.openxmlformats.org/officeDocument/2006/relationships" id="261" r:id="R3ddf53965b1e4ad4"/>
    <p:sldId xmlns:r="http://schemas.openxmlformats.org/officeDocument/2006/relationships" id="262" r:id="Rafeb8a27f4e94a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0d046c54fa40d3" /><Relationship Type="http://schemas.openxmlformats.org/officeDocument/2006/relationships/slide" Target="/ppt/slides/slide1.xml" Id="Rcfb3e5dada444a6f" /><Relationship Type="http://schemas.openxmlformats.org/officeDocument/2006/relationships/slide" Target="/ppt/slides/slide2.xml" Id="R6cd709e2e3ed4092" /><Relationship Type="http://schemas.openxmlformats.org/officeDocument/2006/relationships/slide" Target="/ppt/slides/slide3.xml" Id="R69800d14e9e44015" /><Relationship Type="http://schemas.openxmlformats.org/officeDocument/2006/relationships/slide" Target="/ppt/slides/slide4.xml" Id="Rc21adfbc9e604d0c" /><Relationship Type="http://schemas.openxmlformats.org/officeDocument/2006/relationships/slide" Target="/ppt/slides/slide5.xml" Id="Rd20450ae34654b48" /><Relationship Type="http://schemas.openxmlformats.org/officeDocument/2006/relationships/slide" Target="/ppt/slides/slide6.xml" Id="R3ddf53965b1e4ad4" /><Relationship Type="http://schemas.openxmlformats.org/officeDocument/2006/relationships/slide" Target="/ppt/slides/slide7.xml" Id="Rafeb8a27f4e94a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1c22307ef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9b5d686e54962" /><Relationship Type="http://schemas.openxmlformats.org/officeDocument/2006/relationships/theme" Target="/ppt/slideMasters/theme/theme1.xml" Id="R209e0bd54c204d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79b5d686e549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d8c0ddb5c42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391d287154f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46645508343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5180562a84e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07ba6d7ee4e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f4b0cf18d4f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c5ce8565d47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ALSAKER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BRYGGE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18 201 683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5 242 449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−11 466 281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261 931 838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745 592 490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Flakkavågsvegen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967 969 818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