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ffc4dc81d4a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163aa805a4ffb"/>
  </p:sldMasterIdLst>
  <p:sldIdLst>
    <p:sldId xmlns:r="http://schemas.openxmlformats.org/officeDocument/2006/relationships" id="256" r:id="R9095c31d0d6a4e35"/>
    <p:sldId xmlns:r="http://schemas.openxmlformats.org/officeDocument/2006/relationships" id="257" r:id="R340471c0a65d4f54"/>
    <p:sldId xmlns:r="http://schemas.openxmlformats.org/officeDocument/2006/relationships" id="258" r:id="R7fbddfd1d49942ba"/>
    <p:sldId xmlns:r="http://schemas.openxmlformats.org/officeDocument/2006/relationships" id="259" r:id="R816e20d503a8444b"/>
    <p:sldId xmlns:r="http://schemas.openxmlformats.org/officeDocument/2006/relationships" id="260" r:id="R27c482127ff14e46"/>
    <p:sldId xmlns:r="http://schemas.openxmlformats.org/officeDocument/2006/relationships" id="261" r:id="Re90bc7c3a9444f8b"/>
    <p:sldId xmlns:r="http://schemas.openxmlformats.org/officeDocument/2006/relationships" id="262" r:id="Rae34bf8fa822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163aa805a4ffb" /><Relationship Type="http://schemas.openxmlformats.org/officeDocument/2006/relationships/slide" Target="/ppt/slides/slide1.xml" Id="R9095c31d0d6a4e35" /><Relationship Type="http://schemas.openxmlformats.org/officeDocument/2006/relationships/slide" Target="/ppt/slides/slide2.xml" Id="R340471c0a65d4f54" /><Relationship Type="http://schemas.openxmlformats.org/officeDocument/2006/relationships/slide" Target="/ppt/slides/slide3.xml" Id="R7fbddfd1d49942ba" /><Relationship Type="http://schemas.openxmlformats.org/officeDocument/2006/relationships/slide" Target="/ppt/slides/slide4.xml" Id="R816e20d503a8444b" /><Relationship Type="http://schemas.openxmlformats.org/officeDocument/2006/relationships/slide" Target="/ppt/slides/slide5.xml" Id="R27c482127ff14e46" /><Relationship Type="http://schemas.openxmlformats.org/officeDocument/2006/relationships/slide" Target="/ppt/slides/slide6.xml" Id="Re90bc7c3a9444f8b" /><Relationship Type="http://schemas.openxmlformats.org/officeDocument/2006/relationships/slide" Target="/ppt/slides/slide7.xml" Id="Rae34bf8fa822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18527b19e4e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d5af3b6534696" /><Relationship Type="http://schemas.openxmlformats.org/officeDocument/2006/relationships/theme" Target="/ppt/slideMasters/theme/theme1.xml" Id="R594f19a63570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d5af3b653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c9fe659c5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821f18ed1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200894a23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83c477311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1d9a770bc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1f98dd4ed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52f6ede9a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DALLAS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DALLAS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DALLAS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DALLAS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DALLAS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DALLAS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−5 902 691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33 392 420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466 178 926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496 002 407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DALLAS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PHILIP WALDROP OPSAHL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CHRISTIAN OPSAHL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DALLAS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Svarttrostveien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967 999 237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DALLAS ASSET MANAGEMENT AS</a:t>
            </a:r>
          </a:p>
        </p:txBody>
      </p:sp>
    </p:spTree>
  </p:cSld>
  <p:clrMapOvr>
    <a:masterClrMapping xmlns:a="http://schemas.openxmlformats.org/drawingml/2006/main"/>
  </p:clrMapOvr>
</p:sld>
</file>