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0c3d18e4ac47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51aafcd8334a0a"/>
  </p:sldMasterIdLst>
  <p:sldIdLst>
    <p:sldId xmlns:r="http://schemas.openxmlformats.org/officeDocument/2006/relationships" id="256" r:id="R62f49b9ea96d4190"/>
    <p:sldId xmlns:r="http://schemas.openxmlformats.org/officeDocument/2006/relationships" id="257" r:id="R850b0a112be64839"/>
    <p:sldId xmlns:r="http://schemas.openxmlformats.org/officeDocument/2006/relationships" id="258" r:id="R559df28fc45b4920"/>
    <p:sldId xmlns:r="http://schemas.openxmlformats.org/officeDocument/2006/relationships" id="259" r:id="Rcc5ca332d5af4287"/>
    <p:sldId xmlns:r="http://schemas.openxmlformats.org/officeDocument/2006/relationships" id="260" r:id="R2d086f9a11c647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1aafcd8334a0a" /><Relationship Type="http://schemas.openxmlformats.org/officeDocument/2006/relationships/slide" Target="/ppt/slides/slide1.xml" Id="R62f49b9ea96d4190" /><Relationship Type="http://schemas.openxmlformats.org/officeDocument/2006/relationships/slide" Target="/ppt/slides/slide2.xml" Id="R850b0a112be64839" /><Relationship Type="http://schemas.openxmlformats.org/officeDocument/2006/relationships/slide" Target="/ppt/slides/slide3.xml" Id="R559df28fc45b4920" /><Relationship Type="http://schemas.openxmlformats.org/officeDocument/2006/relationships/slide" Target="/ppt/slides/slide4.xml" Id="Rcc5ca332d5af4287" /><Relationship Type="http://schemas.openxmlformats.org/officeDocument/2006/relationships/slide" Target="/ppt/slides/slide5.xml" Id="R2d086f9a11c647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ca39932564d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aaa0a30444ec2" /><Relationship Type="http://schemas.openxmlformats.org/officeDocument/2006/relationships/theme" Target="/ppt/slideMasters/theme/theme1.xml" Id="Re1c80744d3d1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6aaa0a30444e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fcc84eac9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1d902eb244f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9edab13a142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bf597e51948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c5b9add2743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INNKJØPSLAGET KYRKSÆTERØRA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INNKJØPSLAGET KYRKSÆTERØRA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INNKJØPSLAGET KYRKSÆTERØRA SA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INNKJØPSLAGET KYRKSÆTERØRA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INNKJØPSLAGET KYRKSÆTERØRA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INNKJØPSLAGET KYRKSÆTERØRA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Dalum Regnskap 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firmapost@innkjøpslaget.as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www.innkjøpslaget.as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968 082 809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INNKJØPSLAGET KYRKSÆTERØRA SA</a:t>
            </a:r>
          </a:p>
        </p:txBody>
      </p:sp>
    </p:spTree>
  </p:cSld>
  <p:clrMapOvr>
    <a:masterClrMapping xmlns:a="http://schemas.openxmlformats.org/drawingml/2006/main"/>
  </p:clrMapOvr>
</p:sld>
</file>