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ee651552f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daf75f7d84aee"/>
  </p:sldMasterIdLst>
  <p:sldIdLst>
    <p:sldId xmlns:r="http://schemas.openxmlformats.org/officeDocument/2006/relationships" id="256" r:id="R88398cf78e6342b0"/>
    <p:sldId xmlns:r="http://schemas.openxmlformats.org/officeDocument/2006/relationships" id="257" r:id="R24292046af7f439a"/>
    <p:sldId xmlns:r="http://schemas.openxmlformats.org/officeDocument/2006/relationships" id="258" r:id="Rcb4317d26a954c6e"/>
    <p:sldId xmlns:r="http://schemas.openxmlformats.org/officeDocument/2006/relationships" id="259" r:id="R1d2f1851fe6c4d07"/>
    <p:sldId xmlns:r="http://schemas.openxmlformats.org/officeDocument/2006/relationships" id="260" r:id="Re9dbda4bbad947a7"/>
    <p:sldId xmlns:r="http://schemas.openxmlformats.org/officeDocument/2006/relationships" id="261" r:id="Re7e35f2a01744f03"/>
    <p:sldId xmlns:r="http://schemas.openxmlformats.org/officeDocument/2006/relationships" id="262" r:id="R44aaa8a3cf94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daf75f7d84aee" /><Relationship Type="http://schemas.openxmlformats.org/officeDocument/2006/relationships/slide" Target="/ppt/slides/slide1.xml" Id="R88398cf78e6342b0" /><Relationship Type="http://schemas.openxmlformats.org/officeDocument/2006/relationships/slide" Target="/ppt/slides/slide2.xml" Id="R24292046af7f439a" /><Relationship Type="http://schemas.openxmlformats.org/officeDocument/2006/relationships/slide" Target="/ppt/slides/slide3.xml" Id="Rcb4317d26a954c6e" /><Relationship Type="http://schemas.openxmlformats.org/officeDocument/2006/relationships/slide" Target="/ppt/slides/slide4.xml" Id="R1d2f1851fe6c4d07" /><Relationship Type="http://schemas.openxmlformats.org/officeDocument/2006/relationships/slide" Target="/ppt/slides/slide5.xml" Id="Re9dbda4bbad947a7" /><Relationship Type="http://schemas.openxmlformats.org/officeDocument/2006/relationships/slide" Target="/ppt/slides/slide6.xml" Id="Re7e35f2a01744f03" /><Relationship Type="http://schemas.openxmlformats.org/officeDocument/2006/relationships/slide" Target="/ppt/slides/slide7.xml" Id="R44aaa8a3cf94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238b7afa7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c77da881348a6" /><Relationship Type="http://schemas.openxmlformats.org/officeDocument/2006/relationships/theme" Target="/ppt/slideMasters/theme/theme1.xml" Id="R506ddefc73a2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c77da8813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b0bb06f7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e4bde504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f1572d19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8320587e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e1fe3c5f9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1e8e99c9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f7abc4ca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HARALD BJØRNERUD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968 111 981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REVISJON AS</a:t>
            </a:r>
          </a:p>
        </p:txBody>
      </p:sp>
    </p:spTree>
  </p:cSld>
  <p:clrMapOvr>
    <a:masterClrMapping xmlns:a="http://schemas.openxmlformats.org/drawingml/2006/main"/>
  </p:clrMapOvr>
</p:sld>
</file>