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475d40cb4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63ba5d9244a35"/>
  </p:sldMasterIdLst>
  <p:sldIdLst>
    <p:sldId xmlns:r="http://schemas.openxmlformats.org/officeDocument/2006/relationships" id="256" r:id="R48fd608e803c41e5"/>
    <p:sldId xmlns:r="http://schemas.openxmlformats.org/officeDocument/2006/relationships" id="257" r:id="R6295febc66a14a09"/>
    <p:sldId xmlns:r="http://schemas.openxmlformats.org/officeDocument/2006/relationships" id="258" r:id="Rc560db5b212749dc"/>
    <p:sldId xmlns:r="http://schemas.openxmlformats.org/officeDocument/2006/relationships" id="259" r:id="Rf5fee48016654de3"/>
    <p:sldId xmlns:r="http://schemas.openxmlformats.org/officeDocument/2006/relationships" id="260" r:id="R71b3a66ae5f74c53"/>
    <p:sldId xmlns:r="http://schemas.openxmlformats.org/officeDocument/2006/relationships" id="261" r:id="Rb7ab26ece18a4180"/>
    <p:sldId xmlns:r="http://schemas.openxmlformats.org/officeDocument/2006/relationships" id="262" r:id="R5beea50187ad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63ba5d9244a35" /><Relationship Type="http://schemas.openxmlformats.org/officeDocument/2006/relationships/slide" Target="/ppt/slides/slide1.xml" Id="R48fd608e803c41e5" /><Relationship Type="http://schemas.openxmlformats.org/officeDocument/2006/relationships/slide" Target="/ppt/slides/slide2.xml" Id="R6295febc66a14a09" /><Relationship Type="http://schemas.openxmlformats.org/officeDocument/2006/relationships/slide" Target="/ppt/slides/slide3.xml" Id="Rc560db5b212749dc" /><Relationship Type="http://schemas.openxmlformats.org/officeDocument/2006/relationships/slide" Target="/ppt/slides/slide4.xml" Id="Rf5fee48016654de3" /><Relationship Type="http://schemas.openxmlformats.org/officeDocument/2006/relationships/slide" Target="/ppt/slides/slide5.xml" Id="R71b3a66ae5f74c53" /><Relationship Type="http://schemas.openxmlformats.org/officeDocument/2006/relationships/slide" Target="/ppt/slides/slide6.xml" Id="Rb7ab26ece18a4180" /><Relationship Type="http://schemas.openxmlformats.org/officeDocument/2006/relationships/slide" Target="/ppt/slides/slide7.xml" Id="R5beea50187ad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1351223b9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7b74a66a14234" /><Relationship Type="http://schemas.openxmlformats.org/officeDocument/2006/relationships/theme" Target="/ppt/slideMasters/theme/theme1.xml" Id="R0b2564c95b07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7b74a66a1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34c3f0f4c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247647da9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869f9a357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eedb3fd2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95583905d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8728f5c10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862896f22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2 216 842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ragnvald.tiller@tiller.no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968 134 361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