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41069adc8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30588189e48b1"/>
  </p:sldMasterIdLst>
  <p:sldIdLst>
    <p:sldId xmlns:r="http://schemas.openxmlformats.org/officeDocument/2006/relationships" id="256" r:id="R5d49a1e5fb9b4e22"/>
    <p:sldId xmlns:r="http://schemas.openxmlformats.org/officeDocument/2006/relationships" id="257" r:id="R8e920388a5c1477f"/>
    <p:sldId xmlns:r="http://schemas.openxmlformats.org/officeDocument/2006/relationships" id="258" r:id="Rf2b6bdf3934442e6"/>
    <p:sldId xmlns:r="http://schemas.openxmlformats.org/officeDocument/2006/relationships" id="259" r:id="Rce6dbe858610408a"/>
    <p:sldId xmlns:r="http://schemas.openxmlformats.org/officeDocument/2006/relationships" id="260" r:id="R5a4a677e1f864202"/>
    <p:sldId xmlns:r="http://schemas.openxmlformats.org/officeDocument/2006/relationships" id="261" r:id="R3d0a85bd4d474f57"/>
    <p:sldId xmlns:r="http://schemas.openxmlformats.org/officeDocument/2006/relationships" id="262" r:id="R03d71fd69f74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0588189e48b1" /><Relationship Type="http://schemas.openxmlformats.org/officeDocument/2006/relationships/slide" Target="/ppt/slides/slide1.xml" Id="R5d49a1e5fb9b4e22" /><Relationship Type="http://schemas.openxmlformats.org/officeDocument/2006/relationships/slide" Target="/ppt/slides/slide2.xml" Id="R8e920388a5c1477f" /><Relationship Type="http://schemas.openxmlformats.org/officeDocument/2006/relationships/slide" Target="/ppt/slides/slide3.xml" Id="Rf2b6bdf3934442e6" /><Relationship Type="http://schemas.openxmlformats.org/officeDocument/2006/relationships/slide" Target="/ppt/slides/slide4.xml" Id="Rce6dbe858610408a" /><Relationship Type="http://schemas.openxmlformats.org/officeDocument/2006/relationships/slide" Target="/ppt/slides/slide5.xml" Id="R5a4a677e1f864202" /><Relationship Type="http://schemas.openxmlformats.org/officeDocument/2006/relationships/slide" Target="/ppt/slides/slide6.xml" Id="R3d0a85bd4d474f57" /><Relationship Type="http://schemas.openxmlformats.org/officeDocument/2006/relationships/slide" Target="/ppt/slides/slide7.xml" Id="R03d71fd69f74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5294de1d2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80e7b3c94c7e" /><Relationship Type="http://schemas.openxmlformats.org/officeDocument/2006/relationships/theme" Target="/ppt/slideMasters/theme/theme1.xml" Id="Re27d92c54676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e80e7b3c9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d0e42624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45ed864c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5b2c8ef6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a378a2df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79cefa61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141db42fb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8a8b9aa8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HEGLE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