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22c02f1734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6ae7de20c41b7"/>
  </p:sldMasterIdLst>
  <p:sldIdLst>
    <p:sldId xmlns:r="http://schemas.openxmlformats.org/officeDocument/2006/relationships" id="256" r:id="R122a4b98eab64683"/>
    <p:sldId xmlns:r="http://schemas.openxmlformats.org/officeDocument/2006/relationships" id="257" r:id="R85d71ac24c274002"/>
    <p:sldId xmlns:r="http://schemas.openxmlformats.org/officeDocument/2006/relationships" id="258" r:id="Rd8f4e693fa9b4b81"/>
    <p:sldId xmlns:r="http://schemas.openxmlformats.org/officeDocument/2006/relationships" id="259" r:id="R05964d8a31bc4dae"/>
    <p:sldId xmlns:r="http://schemas.openxmlformats.org/officeDocument/2006/relationships" id="260" r:id="R4f68f346c66c43fe"/>
    <p:sldId xmlns:r="http://schemas.openxmlformats.org/officeDocument/2006/relationships" id="261" r:id="Ra67aa6ee448a4f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6ae7de20c41b7" /><Relationship Type="http://schemas.openxmlformats.org/officeDocument/2006/relationships/slide" Target="/ppt/slides/slide1.xml" Id="R122a4b98eab64683" /><Relationship Type="http://schemas.openxmlformats.org/officeDocument/2006/relationships/slide" Target="/ppt/slides/slide2.xml" Id="R85d71ac24c274002" /><Relationship Type="http://schemas.openxmlformats.org/officeDocument/2006/relationships/slide" Target="/ppt/slides/slide3.xml" Id="Rd8f4e693fa9b4b81" /><Relationship Type="http://schemas.openxmlformats.org/officeDocument/2006/relationships/slide" Target="/ppt/slides/slide4.xml" Id="R05964d8a31bc4dae" /><Relationship Type="http://schemas.openxmlformats.org/officeDocument/2006/relationships/slide" Target="/ppt/slides/slide5.xml" Id="R4f68f346c66c43fe" /><Relationship Type="http://schemas.openxmlformats.org/officeDocument/2006/relationships/slide" Target="/ppt/slides/slide6.xml" Id="Ra67aa6ee448a4f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69226309f49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dfdf936c042e1" /><Relationship Type="http://schemas.openxmlformats.org/officeDocument/2006/relationships/theme" Target="/ppt/slideMasters/theme/theme1.xml" Id="Rfd2f5c2c8e2849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adfdf936c0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3d87848f047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60b98c1bc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3d02574d3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349190fad48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f569b73b0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ea1cd0a62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RIKSMÅLSFORBUNDETS 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RIKSMÅLSFORBUNDETS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RIKSMÅLSFORBUNDETS FOND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RIKSMÅLSFORBUNDETS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RIKSMÅLSFORBUNDETS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RIKSMÅLSFORBUNDETS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−283 648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1 537 986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7 510 896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7 527 108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RIKSMÅLSFORBUNDETS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968 268 449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RIKSMÅLSFORBUNDETS FOND STI</a:t>
            </a:r>
          </a:p>
        </p:txBody>
      </p:sp>
    </p:spTree>
  </p:cSld>
  <p:clrMapOvr>
    <a:masterClrMapping xmlns:a="http://schemas.openxmlformats.org/drawingml/2006/main"/>
  </p:clrMapOvr>
</p:sld>
</file>