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8eded6d4a645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fd94d43574bb0"/>
  </p:sldMasterIdLst>
  <p:sldIdLst>
    <p:sldId xmlns:r="http://schemas.openxmlformats.org/officeDocument/2006/relationships" id="256" r:id="Rab162d485a88430c"/>
    <p:sldId xmlns:r="http://schemas.openxmlformats.org/officeDocument/2006/relationships" id="257" r:id="R02c5a1bbea874497"/>
    <p:sldId xmlns:r="http://schemas.openxmlformats.org/officeDocument/2006/relationships" id="258" r:id="R7b3c6d67a8a14ae2"/>
    <p:sldId xmlns:r="http://schemas.openxmlformats.org/officeDocument/2006/relationships" id="259" r:id="R87b06538f61d4bc6"/>
    <p:sldId xmlns:r="http://schemas.openxmlformats.org/officeDocument/2006/relationships" id="260" r:id="Rf440bcde433f4245"/>
    <p:sldId xmlns:r="http://schemas.openxmlformats.org/officeDocument/2006/relationships" id="261" r:id="Rcea68fd0e0934b08"/>
    <p:sldId xmlns:r="http://schemas.openxmlformats.org/officeDocument/2006/relationships" id="262" r:id="R11d1c033ff3b46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fd94d43574bb0" /><Relationship Type="http://schemas.openxmlformats.org/officeDocument/2006/relationships/slide" Target="/ppt/slides/slide1.xml" Id="Rab162d485a88430c" /><Relationship Type="http://schemas.openxmlformats.org/officeDocument/2006/relationships/slide" Target="/ppt/slides/slide2.xml" Id="R02c5a1bbea874497" /><Relationship Type="http://schemas.openxmlformats.org/officeDocument/2006/relationships/slide" Target="/ppt/slides/slide3.xml" Id="R7b3c6d67a8a14ae2" /><Relationship Type="http://schemas.openxmlformats.org/officeDocument/2006/relationships/slide" Target="/ppt/slides/slide4.xml" Id="R87b06538f61d4bc6" /><Relationship Type="http://schemas.openxmlformats.org/officeDocument/2006/relationships/slide" Target="/ppt/slides/slide5.xml" Id="Rf440bcde433f4245" /><Relationship Type="http://schemas.openxmlformats.org/officeDocument/2006/relationships/slide" Target="/ppt/slides/slide6.xml" Id="Rcea68fd0e0934b08" /><Relationship Type="http://schemas.openxmlformats.org/officeDocument/2006/relationships/slide" Target="/ppt/slides/slide7.xml" Id="R11d1c033ff3b46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0b0169da6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8763b70004bbf" /><Relationship Type="http://schemas.openxmlformats.org/officeDocument/2006/relationships/theme" Target="/ppt/slideMasters/theme/theme1.xml" Id="Ra295789070b948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8763b70004b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91e7e19344a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a276d1570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056994ef345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799d9adbe45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1764cf69b47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c3b069a6a4b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adc2a6c094d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TINN OG VEST-TELEMARK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TINN OG VEST-TELEMARK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17 029 925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6 168 180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AARMODT SIV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KRISTINE RANDI MIDTBØ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NORABERG INGER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SKARPRUD TOR EINAR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SOLLID AUD EVA VAA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audeva@revisorteam.no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968 407 880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